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2"/>
  </p:notesMasterIdLst>
  <p:sldIdLst>
    <p:sldId id="256" r:id="rId5"/>
    <p:sldId id="257" r:id="rId6"/>
    <p:sldId id="345" r:id="rId7"/>
    <p:sldId id="363" r:id="rId8"/>
    <p:sldId id="268" r:id="rId9"/>
    <p:sldId id="338" r:id="rId10"/>
    <p:sldId id="334" r:id="rId11"/>
    <p:sldId id="358" r:id="rId12"/>
    <p:sldId id="273" r:id="rId13"/>
    <p:sldId id="359" r:id="rId14"/>
    <p:sldId id="337" r:id="rId15"/>
    <p:sldId id="319" r:id="rId16"/>
    <p:sldId id="267" r:id="rId17"/>
    <p:sldId id="390" r:id="rId18"/>
    <p:sldId id="353" r:id="rId19"/>
    <p:sldId id="339" r:id="rId20"/>
    <p:sldId id="373" r:id="rId21"/>
    <p:sldId id="377" r:id="rId22"/>
    <p:sldId id="374" r:id="rId23"/>
    <p:sldId id="330" r:id="rId24"/>
    <p:sldId id="386" r:id="rId25"/>
    <p:sldId id="335" r:id="rId26"/>
    <p:sldId id="258" r:id="rId27"/>
    <p:sldId id="329" r:id="rId28"/>
    <p:sldId id="289" r:id="rId29"/>
    <p:sldId id="287" r:id="rId30"/>
    <p:sldId id="341" r:id="rId31"/>
    <p:sldId id="342" r:id="rId32"/>
    <p:sldId id="343" r:id="rId33"/>
    <p:sldId id="340" r:id="rId34"/>
    <p:sldId id="320" r:id="rId35"/>
    <p:sldId id="290" r:id="rId36"/>
    <p:sldId id="288" r:id="rId37"/>
    <p:sldId id="336" r:id="rId38"/>
    <p:sldId id="357" r:id="rId39"/>
    <p:sldId id="325" r:id="rId40"/>
    <p:sldId id="387" r:id="rId41"/>
    <p:sldId id="385" r:id="rId42"/>
    <p:sldId id="326" r:id="rId43"/>
    <p:sldId id="327" r:id="rId44"/>
    <p:sldId id="332" r:id="rId45"/>
    <p:sldId id="331" r:id="rId46"/>
    <p:sldId id="354" r:id="rId47"/>
    <p:sldId id="350" r:id="rId48"/>
    <p:sldId id="352" r:id="rId49"/>
    <p:sldId id="351" r:id="rId50"/>
    <p:sldId id="355" r:id="rId51"/>
    <p:sldId id="346" r:id="rId52"/>
    <p:sldId id="391" r:id="rId53"/>
    <p:sldId id="347" r:id="rId54"/>
    <p:sldId id="348" r:id="rId55"/>
    <p:sldId id="349" r:id="rId56"/>
    <p:sldId id="362" r:id="rId57"/>
    <p:sldId id="328" r:id="rId58"/>
    <p:sldId id="272" r:id="rId59"/>
    <p:sldId id="361" r:id="rId60"/>
    <p:sldId id="360" r:id="rId61"/>
    <p:sldId id="333" r:id="rId62"/>
    <p:sldId id="364" r:id="rId63"/>
    <p:sldId id="389" r:id="rId64"/>
    <p:sldId id="365" r:id="rId65"/>
    <p:sldId id="368" r:id="rId66"/>
    <p:sldId id="379" r:id="rId67"/>
    <p:sldId id="380" r:id="rId68"/>
    <p:sldId id="381" r:id="rId69"/>
    <p:sldId id="382" r:id="rId70"/>
    <p:sldId id="366" r:id="rId71"/>
    <p:sldId id="367" r:id="rId72"/>
    <p:sldId id="344" r:id="rId73"/>
    <p:sldId id="384" r:id="rId74"/>
    <p:sldId id="383" r:id="rId75"/>
    <p:sldId id="369" r:id="rId76"/>
    <p:sldId id="372" r:id="rId77"/>
    <p:sldId id="370" r:id="rId78"/>
    <p:sldId id="371" r:id="rId79"/>
    <p:sldId id="378" r:id="rId80"/>
    <p:sldId id="297" r:id="rId81"/>
  </p:sldIdLst>
  <p:sldSz cx="9144000" cy="6858000" type="screen4x3"/>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a:srgbClr val="FFFF00"/>
    <a:srgbClr val="66FF33"/>
    <a:srgbClr val="FFFFFF"/>
    <a:srgbClr val="CCDAE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p:cViewPr varScale="1">
        <p:scale>
          <a:sx n="105" d="100"/>
          <a:sy n="105" d="100"/>
        </p:scale>
        <p:origin x="1830"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viewProps" Target="viewProp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61" Type="http://schemas.openxmlformats.org/officeDocument/2006/relationships/slide" Target="slides/slide57.xml"/><Relationship Id="rId8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53C8EC-23E8-4B82-B6CA-DAEDDCAC0F71}" type="datetimeFigureOut">
              <a:rPr lang="fr-FR" smtClean="0"/>
              <a:t>23/04/2026</a:t>
            </a:fld>
            <a:endParaRPr lang="fr-FR"/>
          </a:p>
        </p:txBody>
      </p:sp>
      <p:sp>
        <p:nvSpPr>
          <p:cNvPr id="4" name="Espace réservé de l'image des diapositives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DCF327-3678-4A92-9ED3-083DBC229D4B}" type="slidenum">
              <a:rPr lang="fr-FR" smtClean="0"/>
              <a:t>‹N°›</a:t>
            </a:fld>
            <a:endParaRPr lang="fr-FR"/>
          </a:p>
        </p:txBody>
      </p:sp>
    </p:spTree>
    <p:extLst>
      <p:ext uri="{BB962C8B-B14F-4D97-AF65-F5344CB8AC3E}">
        <p14:creationId xmlns:p14="http://schemas.microsoft.com/office/powerpoint/2010/main" val="1324870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txBody>
          <a:bodyPr/>
          <a:lstStyle/>
          <a:p>
            <a:endParaRPr lang="fr-FR"/>
          </a:p>
        </p:txBody>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43DCF327-3678-4A92-9ED3-083DBC229D4B}" type="slidenum">
              <a:rPr lang="fr-FR" smtClean="0"/>
              <a:t>23</a:t>
            </a:fld>
            <a:endParaRPr lang="fr-FR"/>
          </a:p>
        </p:txBody>
      </p:sp>
    </p:spTree>
    <p:extLst>
      <p:ext uri="{BB962C8B-B14F-4D97-AF65-F5344CB8AC3E}">
        <p14:creationId xmlns:p14="http://schemas.microsoft.com/office/powerpoint/2010/main" val="1128321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p:cNvSpPr>
            <a:spLocks noGrp="1"/>
          </p:cNvSpPr>
          <p:nvPr>
            <p:ph type="ctrTitle"/>
          </p:nvPr>
        </p:nvSpPr>
        <p:spPr>
          <a:xfrm>
            <a:off x="685800" y="2130425"/>
            <a:ext cx="7772400" cy="1470025"/>
          </a:xfrm>
        </p:spPr>
        <p:txBody>
          <a:bodyPr/>
          <a:lstStyle/>
          <a:p>
            <a:r>
              <a:rPr lang="fr-FR"/>
              <a:t>Modifiez le style du titre</a:t>
            </a:r>
          </a:p>
        </p:txBody>
      </p:sp>
      <p:sp>
        <p:nvSpPr>
          <p:cNvPr id="3" name="Sous-titr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a:t>Modifiez le style des sous-titres du masque</a:t>
            </a:r>
          </a:p>
        </p:txBody>
      </p:sp>
      <p:sp>
        <p:nvSpPr>
          <p:cNvPr id="4" name="Espace réservé de la date 3"/>
          <p:cNvSpPr>
            <a:spLocks noGrp="1"/>
          </p:cNvSpPr>
          <p:nvPr>
            <p:ph type="dt" sz="half" idx="10"/>
          </p:nvPr>
        </p:nvSpPr>
        <p:spPr/>
        <p:txBody>
          <a:bodyPr/>
          <a:lstStyle/>
          <a:p>
            <a:fld id="{89977E7E-380C-463B-9DF5-B4E2DAC6DE07}" type="datetime1">
              <a:rPr lang="fr-FR" smtClean="0"/>
              <a:t>23/04/2026</a:t>
            </a:fld>
            <a:endParaRPr lang="fr-FR"/>
          </a:p>
        </p:txBody>
      </p:sp>
      <p:sp>
        <p:nvSpPr>
          <p:cNvPr id="5" name="Espace réservé du pied de page 4"/>
          <p:cNvSpPr>
            <a:spLocks noGrp="1"/>
          </p:cNvSpPr>
          <p:nvPr>
            <p:ph type="ftr" sz="quarter" idx="11"/>
          </p:nvPr>
        </p:nvSpPr>
        <p:spPr/>
        <p:txBody>
          <a:bodyPr/>
          <a:lstStyle/>
          <a:p>
            <a:r>
              <a:rPr lang="fr-FR"/>
              <a:t>Club Pédestre Ecureuil de Châtelet</a:t>
            </a:r>
          </a:p>
        </p:txBody>
      </p:sp>
      <p:sp>
        <p:nvSpPr>
          <p:cNvPr id="6" name="Espace réservé du numéro de diapositive 5"/>
          <p:cNvSpPr>
            <a:spLocks noGrp="1"/>
          </p:cNvSpPr>
          <p:nvPr>
            <p:ph type="sldNum" sz="quarter" idx="12"/>
          </p:nvPr>
        </p:nvSpPr>
        <p:spPr/>
        <p:txBody>
          <a:bodyPr/>
          <a:lstStyle/>
          <a:p>
            <a:fld id="{108582E2-60D7-40E7-AECB-CED9E7320F8D}" type="slidenum">
              <a:rPr lang="fr-FR" smtClean="0"/>
              <a:pPr/>
              <a:t>‹N°›</a:t>
            </a:fld>
            <a:endParaRPr lang="fr-F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6CF8FD42-CF01-4489-AEEB-990448E30F44}" type="datetime1">
              <a:rPr lang="fr-FR" smtClean="0"/>
              <a:t>23/04/2026</a:t>
            </a:fld>
            <a:endParaRPr lang="fr-FR"/>
          </a:p>
        </p:txBody>
      </p:sp>
      <p:sp>
        <p:nvSpPr>
          <p:cNvPr id="5" name="Espace réservé du pied de page 4"/>
          <p:cNvSpPr>
            <a:spLocks noGrp="1"/>
          </p:cNvSpPr>
          <p:nvPr>
            <p:ph type="ftr" sz="quarter" idx="11"/>
          </p:nvPr>
        </p:nvSpPr>
        <p:spPr/>
        <p:txBody>
          <a:bodyPr/>
          <a:lstStyle/>
          <a:p>
            <a:r>
              <a:rPr lang="fr-FR"/>
              <a:t>Club Pédestre Ecureuil de Châtelet</a:t>
            </a:r>
          </a:p>
        </p:txBody>
      </p:sp>
      <p:sp>
        <p:nvSpPr>
          <p:cNvPr id="6" name="Espace réservé du numéro de diapositive 5"/>
          <p:cNvSpPr>
            <a:spLocks noGrp="1"/>
          </p:cNvSpPr>
          <p:nvPr>
            <p:ph type="sldNum" sz="quarter" idx="12"/>
          </p:nvPr>
        </p:nvSpPr>
        <p:spPr/>
        <p:txBody>
          <a:bodyPr/>
          <a:lstStyle/>
          <a:p>
            <a:fld id="{108582E2-60D7-40E7-AECB-CED9E7320F8D}" type="slidenum">
              <a:rPr lang="fr-FR" smtClean="0"/>
              <a:pPr/>
              <a:t>‹N°›</a:t>
            </a:fld>
            <a:endParaRPr lang="fr-F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722313" y="4406900"/>
            <a:ext cx="7772400" cy="1362075"/>
          </a:xfrm>
        </p:spPr>
        <p:txBody>
          <a:bodyPr anchor="t"/>
          <a:lstStyle>
            <a:lvl1pPr algn="l">
              <a:defRPr sz="4000" b="1" cap="all"/>
            </a:lvl1pPr>
          </a:lstStyle>
          <a:p>
            <a:r>
              <a:rPr lang="fr-FR"/>
              <a:t>Modifiez le style du titre</a:t>
            </a:r>
          </a:p>
        </p:txBody>
      </p:sp>
      <p:sp>
        <p:nvSpPr>
          <p:cNvPr id="3" name="Espace réservé du texte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a:t>Cliquez pour modifier les styles du texte du masque</a:t>
            </a:r>
          </a:p>
        </p:txBody>
      </p:sp>
      <p:sp>
        <p:nvSpPr>
          <p:cNvPr id="4" name="Espace réservé de la date 3"/>
          <p:cNvSpPr>
            <a:spLocks noGrp="1"/>
          </p:cNvSpPr>
          <p:nvPr>
            <p:ph type="dt" sz="half" idx="10"/>
          </p:nvPr>
        </p:nvSpPr>
        <p:spPr/>
        <p:txBody>
          <a:bodyPr/>
          <a:lstStyle/>
          <a:p>
            <a:fld id="{6693FD61-3B87-4E47-A690-8B03D6F1F18B}" type="datetime1">
              <a:rPr lang="fr-FR" smtClean="0"/>
              <a:t>23/04/2026</a:t>
            </a:fld>
            <a:endParaRPr lang="fr-FR"/>
          </a:p>
        </p:txBody>
      </p:sp>
      <p:sp>
        <p:nvSpPr>
          <p:cNvPr id="5" name="Espace réservé du pied de page 4"/>
          <p:cNvSpPr>
            <a:spLocks noGrp="1"/>
          </p:cNvSpPr>
          <p:nvPr>
            <p:ph type="ftr" sz="quarter" idx="11"/>
          </p:nvPr>
        </p:nvSpPr>
        <p:spPr/>
        <p:txBody>
          <a:bodyPr/>
          <a:lstStyle/>
          <a:p>
            <a:r>
              <a:rPr lang="fr-FR"/>
              <a:t>Club Pédestre Ecureuil de Châtelet</a:t>
            </a:r>
          </a:p>
        </p:txBody>
      </p:sp>
      <p:sp>
        <p:nvSpPr>
          <p:cNvPr id="6" name="Espace réservé du numéro de diapositive 5"/>
          <p:cNvSpPr>
            <a:spLocks noGrp="1"/>
          </p:cNvSpPr>
          <p:nvPr>
            <p:ph type="sldNum" sz="quarter" idx="12"/>
          </p:nvPr>
        </p:nvSpPr>
        <p:spPr/>
        <p:txBody>
          <a:bodyPr/>
          <a:lstStyle/>
          <a:p>
            <a:fld id="{108582E2-60D7-40E7-AECB-CED9E7320F8D}" type="slidenum">
              <a:rPr lang="fr-FR" smtClean="0"/>
              <a:pPr/>
              <a:t>‹N°›</a:t>
            </a:fld>
            <a:endParaRPr lang="fr-F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contenu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p:cNvSpPr>
            <a:spLocks noGrp="1"/>
          </p:cNvSpPr>
          <p:nvPr>
            <p:ph type="dt" sz="half" idx="10"/>
          </p:nvPr>
        </p:nvSpPr>
        <p:spPr/>
        <p:txBody>
          <a:bodyPr/>
          <a:lstStyle/>
          <a:p>
            <a:fld id="{C6909115-23E9-4445-AD6D-A2932E3A2F9B}" type="datetime1">
              <a:rPr lang="fr-FR" smtClean="0"/>
              <a:t>23/04/2026</a:t>
            </a:fld>
            <a:endParaRPr lang="fr-FR"/>
          </a:p>
        </p:txBody>
      </p:sp>
      <p:sp>
        <p:nvSpPr>
          <p:cNvPr id="6" name="Espace réservé du pied de page 5"/>
          <p:cNvSpPr>
            <a:spLocks noGrp="1"/>
          </p:cNvSpPr>
          <p:nvPr>
            <p:ph type="ftr" sz="quarter" idx="11"/>
          </p:nvPr>
        </p:nvSpPr>
        <p:spPr/>
        <p:txBody>
          <a:bodyPr/>
          <a:lstStyle/>
          <a:p>
            <a:r>
              <a:rPr lang="fr-FR"/>
              <a:t>Club Pédestre Ecureuil de Châtelet</a:t>
            </a:r>
          </a:p>
        </p:txBody>
      </p:sp>
      <p:sp>
        <p:nvSpPr>
          <p:cNvPr id="7" name="Espace réservé du numéro de diapositive 6"/>
          <p:cNvSpPr>
            <a:spLocks noGrp="1"/>
          </p:cNvSpPr>
          <p:nvPr>
            <p:ph type="sldNum" sz="quarter" idx="12"/>
          </p:nvPr>
        </p:nvSpPr>
        <p:spPr/>
        <p:txBody>
          <a:bodyPr/>
          <a:lstStyle/>
          <a:p>
            <a:fld id="{108582E2-60D7-40E7-AECB-CED9E7320F8D}" type="slidenum">
              <a:rPr lang="fr-FR" smtClean="0"/>
              <a:pPr/>
              <a:t>‹N°›</a:t>
            </a:fld>
            <a:endParaRPr lang="fr-F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lvl1pPr>
              <a:defRPr/>
            </a:lvl1pPr>
          </a:lstStyle>
          <a:p>
            <a:r>
              <a:rPr lang="fr-FR"/>
              <a:t>Modifiez le style du titre</a:t>
            </a:r>
          </a:p>
        </p:txBody>
      </p:sp>
      <p:sp>
        <p:nvSpPr>
          <p:cNvPr id="3" name="Espace réservé du texte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p:cNvSpPr>
            <a:spLocks noGrp="1"/>
          </p:cNvSpPr>
          <p:nvPr>
            <p:ph type="dt" sz="half" idx="10"/>
          </p:nvPr>
        </p:nvSpPr>
        <p:spPr/>
        <p:txBody>
          <a:bodyPr/>
          <a:lstStyle/>
          <a:p>
            <a:fld id="{314C8465-7D8D-48CD-9847-41D19E479F09}" type="datetime1">
              <a:rPr lang="fr-FR" smtClean="0"/>
              <a:t>23/04/2026</a:t>
            </a:fld>
            <a:endParaRPr lang="fr-FR"/>
          </a:p>
        </p:txBody>
      </p:sp>
      <p:sp>
        <p:nvSpPr>
          <p:cNvPr id="8" name="Espace réservé du pied de page 7"/>
          <p:cNvSpPr>
            <a:spLocks noGrp="1"/>
          </p:cNvSpPr>
          <p:nvPr>
            <p:ph type="ftr" sz="quarter" idx="11"/>
          </p:nvPr>
        </p:nvSpPr>
        <p:spPr/>
        <p:txBody>
          <a:bodyPr/>
          <a:lstStyle/>
          <a:p>
            <a:r>
              <a:rPr lang="fr-FR"/>
              <a:t>Club Pédestre Ecureuil de Châtelet</a:t>
            </a:r>
          </a:p>
        </p:txBody>
      </p:sp>
      <p:sp>
        <p:nvSpPr>
          <p:cNvPr id="9" name="Espace réservé du numéro de diapositive 8"/>
          <p:cNvSpPr>
            <a:spLocks noGrp="1"/>
          </p:cNvSpPr>
          <p:nvPr>
            <p:ph type="sldNum" sz="quarter" idx="12"/>
          </p:nvPr>
        </p:nvSpPr>
        <p:spPr/>
        <p:txBody>
          <a:bodyPr/>
          <a:lstStyle/>
          <a:p>
            <a:fld id="{108582E2-60D7-40E7-AECB-CED9E7320F8D}" type="slidenum">
              <a:rPr lang="fr-FR" smtClean="0"/>
              <a:pPr/>
              <a:t>‹N°›</a:t>
            </a:fld>
            <a:endParaRPr lang="fr-F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e la date 2"/>
          <p:cNvSpPr>
            <a:spLocks noGrp="1"/>
          </p:cNvSpPr>
          <p:nvPr>
            <p:ph type="dt" sz="half" idx="10"/>
          </p:nvPr>
        </p:nvSpPr>
        <p:spPr/>
        <p:txBody>
          <a:bodyPr/>
          <a:lstStyle/>
          <a:p>
            <a:fld id="{5271EB63-FF68-48FF-9A7C-25A0778E097F}" type="datetime1">
              <a:rPr lang="fr-FR" smtClean="0"/>
              <a:t>23/04/2026</a:t>
            </a:fld>
            <a:endParaRPr lang="fr-FR"/>
          </a:p>
        </p:txBody>
      </p:sp>
      <p:sp>
        <p:nvSpPr>
          <p:cNvPr id="4" name="Espace réservé du pied de page 3"/>
          <p:cNvSpPr>
            <a:spLocks noGrp="1"/>
          </p:cNvSpPr>
          <p:nvPr>
            <p:ph type="ftr" sz="quarter" idx="11"/>
          </p:nvPr>
        </p:nvSpPr>
        <p:spPr/>
        <p:txBody>
          <a:bodyPr/>
          <a:lstStyle/>
          <a:p>
            <a:r>
              <a:rPr lang="fr-FR"/>
              <a:t>Club Pédestre Ecureuil de Châtelet</a:t>
            </a:r>
          </a:p>
        </p:txBody>
      </p:sp>
      <p:sp>
        <p:nvSpPr>
          <p:cNvPr id="5" name="Espace réservé du numéro de diapositive 4"/>
          <p:cNvSpPr>
            <a:spLocks noGrp="1"/>
          </p:cNvSpPr>
          <p:nvPr>
            <p:ph type="sldNum" sz="quarter" idx="12"/>
          </p:nvPr>
        </p:nvSpPr>
        <p:spPr/>
        <p:txBody>
          <a:bodyPr/>
          <a:lstStyle/>
          <a:p>
            <a:fld id="{108582E2-60D7-40E7-AECB-CED9E7320F8D}" type="slidenum">
              <a:rPr lang="fr-FR" smtClean="0"/>
              <a:pPr/>
              <a:t>‹N°›</a:t>
            </a:fld>
            <a:endParaRPr lang="fr-F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a:lstStyle/>
          <a:p>
            <a:fld id="{CC7F2E69-8A9C-46B8-B050-AE697282931F}" type="datetime1">
              <a:rPr lang="fr-FR" smtClean="0"/>
              <a:t>23/04/2026</a:t>
            </a:fld>
            <a:endParaRPr lang="fr-FR"/>
          </a:p>
        </p:txBody>
      </p:sp>
      <p:sp>
        <p:nvSpPr>
          <p:cNvPr id="3" name="Espace réservé du pied de page 2"/>
          <p:cNvSpPr>
            <a:spLocks noGrp="1"/>
          </p:cNvSpPr>
          <p:nvPr>
            <p:ph type="ftr" sz="quarter" idx="11"/>
          </p:nvPr>
        </p:nvSpPr>
        <p:spPr/>
        <p:txBody>
          <a:bodyPr/>
          <a:lstStyle/>
          <a:p>
            <a:r>
              <a:rPr lang="fr-FR"/>
              <a:t>Club Pédestre Ecureuil de Châtelet</a:t>
            </a:r>
          </a:p>
        </p:txBody>
      </p:sp>
      <p:sp>
        <p:nvSpPr>
          <p:cNvPr id="4" name="Espace réservé du numéro de diapositive 3"/>
          <p:cNvSpPr>
            <a:spLocks noGrp="1"/>
          </p:cNvSpPr>
          <p:nvPr>
            <p:ph type="sldNum" sz="quarter" idx="12"/>
          </p:nvPr>
        </p:nvSpPr>
        <p:spPr/>
        <p:txBody>
          <a:bodyPr/>
          <a:lstStyle/>
          <a:p>
            <a:fld id="{108582E2-60D7-40E7-AECB-CED9E7320F8D}" type="slidenum">
              <a:rPr lang="fr-FR" smtClean="0"/>
              <a:pPr/>
              <a:t>‹N°›</a:t>
            </a:fld>
            <a:endParaRPr lang="fr-F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457200" y="273050"/>
            <a:ext cx="3008313" cy="1162050"/>
          </a:xfrm>
        </p:spPr>
        <p:txBody>
          <a:bodyPr anchor="b"/>
          <a:lstStyle>
            <a:lvl1pPr algn="l">
              <a:defRPr sz="2000" b="1"/>
            </a:lvl1pPr>
          </a:lstStyle>
          <a:p>
            <a:r>
              <a:rPr lang="fr-FR"/>
              <a:t>Modifiez le style du titre</a:t>
            </a:r>
          </a:p>
        </p:txBody>
      </p:sp>
      <p:sp>
        <p:nvSpPr>
          <p:cNvPr id="3" name="Espace réservé du contenu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5" name="Espace réservé de la date 4"/>
          <p:cNvSpPr>
            <a:spLocks noGrp="1"/>
          </p:cNvSpPr>
          <p:nvPr>
            <p:ph type="dt" sz="half" idx="10"/>
          </p:nvPr>
        </p:nvSpPr>
        <p:spPr/>
        <p:txBody>
          <a:bodyPr/>
          <a:lstStyle/>
          <a:p>
            <a:fld id="{91C530A2-F337-42E7-A00D-16E382248138}" type="datetime1">
              <a:rPr lang="fr-FR" smtClean="0"/>
              <a:t>23/04/2026</a:t>
            </a:fld>
            <a:endParaRPr lang="fr-FR"/>
          </a:p>
        </p:txBody>
      </p:sp>
      <p:sp>
        <p:nvSpPr>
          <p:cNvPr id="6" name="Espace réservé du pied de page 5"/>
          <p:cNvSpPr>
            <a:spLocks noGrp="1"/>
          </p:cNvSpPr>
          <p:nvPr>
            <p:ph type="ftr" sz="quarter" idx="11"/>
          </p:nvPr>
        </p:nvSpPr>
        <p:spPr/>
        <p:txBody>
          <a:bodyPr/>
          <a:lstStyle/>
          <a:p>
            <a:r>
              <a:rPr lang="fr-FR"/>
              <a:t>Club Pédestre Ecureuil de Châtelet</a:t>
            </a:r>
          </a:p>
        </p:txBody>
      </p:sp>
      <p:sp>
        <p:nvSpPr>
          <p:cNvPr id="7" name="Espace réservé du numéro de diapositive 6"/>
          <p:cNvSpPr>
            <a:spLocks noGrp="1"/>
          </p:cNvSpPr>
          <p:nvPr>
            <p:ph type="sldNum" sz="quarter" idx="12"/>
          </p:nvPr>
        </p:nvSpPr>
        <p:spPr/>
        <p:txBody>
          <a:bodyPr/>
          <a:lstStyle/>
          <a:p>
            <a:fld id="{108582E2-60D7-40E7-AECB-CED9E7320F8D}" type="slidenum">
              <a:rPr lang="fr-FR" smtClean="0"/>
              <a:pPr/>
              <a:t>‹N°›</a:t>
            </a:fld>
            <a:endParaRPr lang="fr-F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1792288" y="4800600"/>
            <a:ext cx="5486400" cy="566738"/>
          </a:xfrm>
        </p:spPr>
        <p:txBody>
          <a:bodyPr anchor="b"/>
          <a:lstStyle>
            <a:lvl1pPr algn="l">
              <a:defRPr sz="2000" b="1"/>
            </a:lvl1pPr>
          </a:lstStyle>
          <a:p>
            <a:r>
              <a:rPr lang="fr-FR"/>
              <a:t>Modifiez le style du titre</a:t>
            </a:r>
          </a:p>
        </p:txBody>
      </p:sp>
      <p:sp>
        <p:nvSpPr>
          <p:cNvPr id="3" name="Espace réservé pour une image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p>
        </p:txBody>
      </p:sp>
      <p:sp>
        <p:nvSpPr>
          <p:cNvPr id="4" name="Espace réservé du texte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5" name="Espace réservé de la date 4"/>
          <p:cNvSpPr>
            <a:spLocks noGrp="1"/>
          </p:cNvSpPr>
          <p:nvPr>
            <p:ph type="dt" sz="half" idx="10"/>
          </p:nvPr>
        </p:nvSpPr>
        <p:spPr/>
        <p:txBody>
          <a:bodyPr/>
          <a:lstStyle/>
          <a:p>
            <a:fld id="{5FCEC46D-D7CA-4AC6-84AF-48BD49F9B50D}" type="datetime1">
              <a:rPr lang="fr-FR" smtClean="0"/>
              <a:t>23/04/2026</a:t>
            </a:fld>
            <a:endParaRPr lang="fr-FR"/>
          </a:p>
        </p:txBody>
      </p:sp>
      <p:sp>
        <p:nvSpPr>
          <p:cNvPr id="6" name="Espace réservé du pied de page 5"/>
          <p:cNvSpPr>
            <a:spLocks noGrp="1"/>
          </p:cNvSpPr>
          <p:nvPr>
            <p:ph type="ftr" sz="quarter" idx="11"/>
          </p:nvPr>
        </p:nvSpPr>
        <p:spPr/>
        <p:txBody>
          <a:bodyPr/>
          <a:lstStyle/>
          <a:p>
            <a:r>
              <a:rPr lang="fr-FR"/>
              <a:t>Club Pédestre Ecureuil de Châtelet</a:t>
            </a:r>
          </a:p>
        </p:txBody>
      </p:sp>
      <p:sp>
        <p:nvSpPr>
          <p:cNvPr id="7" name="Espace réservé du numéro de diapositive 6"/>
          <p:cNvSpPr>
            <a:spLocks noGrp="1"/>
          </p:cNvSpPr>
          <p:nvPr>
            <p:ph type="sldNum" sz="quarter" idx="12"/>
          </p:nvPr>
        </p:nvSpPr>
        <p:spPr/>
        <p:txBody>
          <a:bodyPr/>
          <a:lstStyle/>
          <a:p>
            <a:fld id="{108582E2-60D7-40E7-AECB-CED9E7320F8D}" type="slidenum">
              <a:rPr lang="fr-FR" smtClean="0"/>
              <a:pPr/>
              <a:t>‹N°›</a:t>
            </a:fld>
            <a:endParaRPr lang="fr-F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a:t>Modifiez le style du titre</a:t>
            </a:r>
          </a:p>
        </p:txBody>
      </p:sp>
      <p:sp>
        <p:nvSpPr>
          <p:cNvPr id="3" name="Espace réservé du texte vertical 2"/>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2DB259A8-5FBC-4E69-906C-3D35D3F22364}" type="datetime1">
              <a:rPr lang="fr-FR" smtClean="0"/>
              <a:t>23/04/2026</a:t>
            </a:fld>
            <a:endParaRPr lang="fr-FR"/>
          </a:p>
        </p:txBody>
      </p:sp>
      <p:sp>
        <p:nvSpPr>
          <p:cNvPr id="5" name="Espace réservé du pied de page 4"/>
          <p:cNvSpPr>
            <a:spLocks noGrp="1"/>
          </p:cNvSpPr>
          <p:nvPr>
            <p:ph type="ftr" sz="quarter" idx="11"/>
          </p:nvPr>
        </p:nvSpPr>
        <p:spPr/>
        <p:txBody>
          <a:bodyPr/>
          <a:lstStyle/>
          <a:p>
            <a:r>
              <a:rPr lang="fr-FR"/>
              <a:t>Club Pédestre Ecureuil de Châtelet</a:t>
            </a:r>
          </a:p>
        </p:txBody>
      </p:sp>
      <p:sp>
        <p:nvSpPr>
          <p:cNvPr id="6" name="Espace réservé du numéro de diapositive 5"/>
          <p:cNvSpPr>
            <a:spLocks noGrp="1"/>
          </p:cNvSpPr>
          <p:nvPr>
            <p:ph type="sldNum" sz="quarter" idx="12"/>
          </p:nvPr>
        </p:nvSpPr>
        <p:spPr/>
        <p:txBody>
          <a:bodyPr/>
          <a:lstStyle/>
          <a:p>
            <a:fld id="{108582E2-60D7-40E7-AECB-CED9E7320F8D}" type="slidenum">
              <a:rPr lang="fr-FR" smtClean="0"/>
              <a:pPr/>
              <a:t>‹N°›</a:t>
            </a:fld>
            <a:endParaRPr lang="fr-F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6629400" y="274638"/>
            <a:ext cx="2057400" cy="5851525"/>
          </a:xfrm>
        </p:spPr>
        <p:txBody>
          <a:bodyPr vert="eaVert"/>
          <a:lstStyle/>
          <a:p>
            <a:r>
              <a:rPr lang="fr-FR"/>
              <a:t>Modifiez le style du titre</a:t>
            </a:r>
          </a:p>
        </p:txBody>
      </p:sp>
      <p:sp>
        <p:nvSpPr>
          <p:cNvPr id="3" name="Espace réservé du texte vertical 2"/>
          <p:cNvSpPr>
            <a:spLocks noGrp="1"/>
          </p:cNvSpPr>
          <p:nvPr>
            <p:ph type="body" orient="vert" idx="1"/>
          </p:nvPr>
        </p:nvSpPr>
        <p:spPr>
          <a:xfrm>
            <a:off x="457200" y="274638"/>
            <a:ext cx="6019800" cy="5851525"/>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10"/>
          </p:nvPr>
        </p:nvSpPr>
        <p:spPr/>
        <p:txBody>
          <a:bodyPr/>
          <a:lstStyle/>
          <a:p>
            <a:fld id="{640A4B52-9E7E-46FA-B567-2FE6B471FB44}" type="datetime1">
              <a:rPr lang="fr-FR" smtClean="0"/>
              <a:t>23/04/2026</a:t>
            </a:fld>
            <a:endParaRPr lang="fr-FR"/>
          </a:p>
        </p:txBody>
      </p:sp>
      <p:sp>
        <p:nvSpPr>
          <p:cNvPr id="5" name="Espace réservé du pied de page 4"/>
          <p:cNvSpPr>
            <a:spLocks noGrp="1"/>
          </p:cNvSpPr>
          <p:nvPr>
            <p:ph type="ftr" sz="quarter" idx="11"/>
          </p:nvPr>
        </p:nvSpPr>
        <p:spPr/>
        <p:txBody>
          <a:bodyPr/>
          <a:lstStyle/>
          <a:p>
            <a:r>
              <a:rPr lang="fr-FR"/>
              <a:t>Club Pédestre Ecureuil de Châtelet</a:t>
            </a:r>
          </a:p>
        </p:txBody>
      </p:sp>
      <p:sp>
        <p:nvSpPr>
          <p:cNvPr id="6" name="Espace réservé du numéro de diapositive 5"/>
          <p:cNvSpPr>
            <a:spLocks noGrp="1"/>
          </p:cNvSpPr>
          <p:nvPr>
            <p:ph type="sldNum" sz="quarter" idx="12"/>
          </p:nvPr>
        </p:nvSpPr>
        <p:spPr/>
        <p:txBody>
          <a:bodyPr/>
          <a:lstStyle/>
          <a:p>
            <a:fld id="{108582E2-60D7-40E7-AECB-CED9E7320F8D}" type="slidenum">
              <a:rPr lang="fr-FR" smtClean="0"/>
              <a:pPr/>
              <a:t>‹N°›</a:t>
            </a:fld>
            <a:endParaRPr lang="fr-F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fr-FR"/>
              <a:t>Cliquez pour modifier le style du titre</a:t>
            </a:r>
          </a:p>
        </p:txBody>
      </p:sp>
      <p:sp>
        <p:nvSpPr>
          <p:cNvPr id="3" name="Espace réservé du texte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346C62-FC4C-4D22-93A4-ADE03D5E2E8E}" type="datetime1">
              <a:rPr lang="fr-FR" smtClean="0"/>
              <a:t>23/04/2026</a:t>
            </a:fld>
            <a:endParaRPr lang="fr-FR"/>
          </a:p>
        </p:txBody>
      </p:sp>
      <p:sp>
        <p:nvSpPr>
          <p:cNvPr id="5" name="Espace réservé du pied de page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fr-FR"/>
              <a:t>Club Pédestre Ecureuil de Châtelet</a:t>
            </a:r>
          </a:p>
        </p:txBody>
      </p:sp>
      <p:sp>
        <p:nvSpPr>
          <p:cNvPr id="6" name="Espace réservé du numéro de diapositive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582E2-60D7-40E7-AECB-CED9E7320F8D}" type="slidenum">
              <a:rPr lang="fr-FR" smtClean="0"/>
              <a:pPr/>
              <a:t>‹N°›</a:t>
            </a:fld>
            <a:endParaRPr lang="fr-F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ecureuilchatelet.be/" TargetMode="External"/><Relationship Id="rId5" Type="http://schemas.openxmlformats.org/officeDocument/2006/relationships/hyperlink" Target="mailto:affiliationsht006@gmail.com" TargetMode="External"/><Relationship Id="rId4" Type="http://schemas.openxmlformats.org/officeDocument/2006/relationships/hyperlink" Target="mailto:mfrontain@skynet.be"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lay.google.com/store/apps/details?id=com.willblaschko.android.lightmeterv2.free&amp;pcampaignid=web_share"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20.png"/><Relationship Id="rId3" Type="http://schemas.microsoft.com/office/2007/relationships/hdphoto" Target="../media/hdphoto3.wdp"/><Relationship Id="rId7" Type="http://schemas.microsoft.com/office/2007/relationships/hdphoto" Target="../media/hdphoto5.wdp"/><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9.png"/><Relationship Id="rId5" Type="http://schemas.microsoft.com/office/2007/relationships/hdphoto" Target="../media/hdphoto4.wdp"/><Relationship Id="rId4" Type="http://schemas.openxmlformats.org/officeDocument/2006/relationships/image" Target="../media/image18.png"/><Relationship Id="rId9" Type="http://schemas.microsoft.com/office/2007/relationships/hdphoto" Target="../media/hdphoto6.wdp"/></Relationships>
</file>

<file path=ppt/slides/_rels/slide20.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42.png"/><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3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47.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png"/><Relationship Id="rId1" Type="http://schemas.openxmlformats.org/officeDocument/2006/relationships/slideLayout" Target="../slideLayouts/slideLayout2.xml"/><Relationship Id="rId4" Type="http://schemas.microsoft.com/office/2007/relationships/hdphoto" Target="../media/hdphoto14.wdp"/></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50.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 Id="rId4" Type="http://schemas.microsoft.com/office/2007/relationships/hdphoto" Target="../media/hdphoto16.wdp"/></Relationships>
</file>

<file path=ppt/slides/_rels/slide51.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microsoft.com/office/2007/relationships/hdphoto" Target="../media/hdphoto18.wdp"/><Relationship Id="rId2" Type="http://schemas.openxmlformats.org/officeDocument/2006/relationships/image" Target="../media/image61.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microsoft.com/office/2007/relationships/hdphoto" Target="../media/hdphoto19.wdp"/><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microsoft.com/office/2007/relationships/hdphoto" Target="../media/hdphoto22.wdp"/><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png"/><Relationship Id="rId1" Type="http://schemas.openxmlformats.org/officeDocument/2006/relationships/slideLayout" Target="../slideLayouts/slideLayout2.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s>
</file>

<file path=ppt/slides/_rels/slide6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microsoft.com/office/2007/relationships/hdphoto" Target="../media/hdphoto23.wdp"/><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8" Type="http://schemas.microsoft.com/office/2007/relationships/hdphoto" Target="../media/hdphoto25.wdp"/><Relationship Id="rId3" Type="http://schemas.openxmlformats.org/officeDocument/2006/relationships/image" Target="../media/image42.png"/><Relationship Id="rId7" Type="http://schemas.openxmlformats.org/officeDocument/2006/relationships/image" Target="../media/image85.png"/><Relationship Id="rId2" Type="http://schemas.openxmlformats.org/officeDocument/2006/relationships/image" Target="../media/image83.png"/><Relationship Id="rId1" Type="http://schemas.openxmlformats.org/officeDocument/2006/relationships/slideLayout" Target="../slideLayouts/slideLayout2.xml"/><Relationship Id="rId6" Type="http://schemas.microsoft.com/office/2007/relationships/hdphoto" Target="../media/hdphoto24.wdp"/><Relationship Id="rId11" Type="http://schemas.openxmlformats.org/officeDocument/2006/relationships/image" Target="../media/image87.png"/><Relationship Id="rId5" Type="http://schemas.openxmlformats.org/officeDocument/2006/relationships/image" Target="../media/image84.png"/><Relationship Id="rId10" Type="http://schemas.microsoft.com/office/2007/relationships/hdphoto" Target="../media/hdphoto26.wdp"/><Relationship Id="rId4" Type="http://schemas.microsoft.com/office/2007/relationships/hdphoto" Target="../media/hdphoto12.wdp"/><Relationship Id="rId9" Type="http://schemas.openxmlformats.org/officeDocument/2006/relationships/image" Target="../media/image86.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hyperlink" Target="https://www.louvre.fr/visites-en-ligne" TargetMode="Externa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61000">
              <a:schemeClr val="accent1">
                <a:lumMod val="5000"/>
                <a:lumOff val="95000"/>
              </a:schemeClr>
            </a:gs>
            <a:gs pos="77000">
              <a:schemeClr val="accent5">
                <a:lumMod val="20000"/>
                <a:lumOff val="80000"/>
              </a:schemeClr>
            </a:gs>
            <a:gs pos="44000">
              <a:schemeClr val="bg1"/>
            </a:gs>
            <a:gs pos="88000">
              <a:srgbClr val="CCDAEC"/>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DFB12E06-EAE7-47BE-8691-068AC0DC1088}"/>
              </a:ext>
            </a:extLst>
          </p:cNvPr>
          <p:cNvPicPr>
            <a:picLocks noChangeAspect="1"/>
          </p:cNvPicPr>
          <p:nvPr/>
        </p:nvPicPr>
        <p:blipFill rotWithShape="1">
          <a:blip r:embed="rId2" cstate="print">
            <a:duotone>
              <a:schemeClr val="accent1">
                <a:shade val="45000"/>
                <a:satMod val="135000"/>
              </a:schemeClr>
              <a:prstClr val="white"/>
            </a:duotone>
            <a:extLst>
              <a:ext uri="{BEBA8EAE-BF5A-486C-A8C5-ECC9F3942E4B}">
                <a14:imgProps xmlns:a14="http://schemas.microsoft.com/office/drawing/2010/main">
                  <a14:imgLayer r:embed="rId3">
                    <a14:imgEffect>
                      <a14:sharpenSoften amount="50000"/>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t="2633" b="1"/>
          <a:stretch/>
        </p:blipFill>
        <p:spPr>
          <a:xfrm>
            <a:off x="7759816" y="155981"/>
            <a:ext cx="936104" cy="869074"/>
          </a:xfrm>
          <a:prstGeom prst="rect">
            <a:avLst/>
          </a:prstGeom>
        </p:spPr>
      </p:pic>
      <p:sp>
        <p:nvSpPr>
          <p:cNvPr id="6" name="ZoneTexte 5">
            <a:extLst>
              <a:ext uri="{FF2B5EF4-FFF2-40B4-BE49-F238E27FC236}">
                <a16:creationId xmlns:a16="http://schemas.microsoft.com/office/drawing/2014/main" id="{77934DB9-A2D8-47B5-6C97-E3D55D879BBC}"/>
              </a:ext>
            </a:extLst>
          </p:cNvPr>
          <p:cNvSpPr txBox="1"/>
          <p:nvPr/>
        </p:nvSpPr>
        <p:spPr>
          <a:xfrm>
            <a:off x="323527" y="311508"/>
            <a:ext cx="7189887" cy="369332"/>
          </a:xfrm>
          <a:prstGeom prst="rect">
            <a:avLst/>
          </a:prstGeom>
          <a:solidFill>
            <a:schemeClr val="accent6">
              <a:lumMod val="60000"/>
              <a:lumOff val="40000"/>
            </a:schemeClr>
          </a:solidFill>
        </p:spPr>
        <p:style>
          <a:lnRef idx="1">
            <a:schemeClr val="accent5"/>
          </a:lnRef>
          <a:fillRef idx="2">
            <a:schemeClr val="accent5"/>
          </a:fillRef>
          <a:effectRef idx="1">
            <a:schemeClr val="accent5"/>
          </a:effectRef>
          <a:fontRef idx="minor">
            <a:schemeClr val="dk1"/>
          </a:fontRef>
        </p:style>
        <p:txBody>
          <a:bodyPr wrap="square">
            <a:spAutoFit/>
          </a:bodyPr>
          <a:lstStyle/>
          <a:p>
            <a:pPr algn="ctr">
              <a:buNone/>
            </a:pPr>
            <a:r>
              <a:rPr lang="fr-FR" sz="1800" dirty="0">
                <a:effectLst/>
                <a:latin typeface="Aptos" panose="020B0004020202020204" pitchFamily="34" charset="0"/>
                <a:ea typeface="Aptos" panose="020B0004020202020204" pitchFamily="34" charset="0"/>
                <a:cs typeface="Segoe UI Emoji" panose="020B0502040204020203" pitchFamily="34" charset="0"/>
              </a:rPr>
              <a:t>📅</a:t>
            </a:r>
            <a:r>
              <a:rPr lang="fr-FR" sz="1800" dirty="0">
                <a:effectLst/>
                <a:latin typeface="Aptos" panose="020B0004020202020204" pitchFamily="34" charset="0"/>
                <a:ea typeface="Aptos" panose="020B0004020202020204" pitchFamily="34" charset="0"/>
                <a:cs typeface="Aptos" panose="020B0004020202020204" pitchFamily="34" charset="0"/>
              </a:rPr>
              <a:t> Rendez-vous </a:t>
            </a:r>
            <a:r>
              <a:rPr lang="fr-FR" dirty="0">
                <a:latin typeface="Aptos" panose="020B0004020202020204" pitchFamily="34" charset="0"/>
                <a:ea typeface="Aptos" panose="020B0004020202020204" pitchFamily="34" charset="0"/>
                <a:cs typeface="Aptos" panose="020B0004020202020204" pitchFamily="34" charset="0"/>
              </a:rPr>
              <a:t>l</a:t>
            </a:r>
            <a:r>
              <a:rPr lang="fr-FR" sz="1800" dirty="0">
                <a:effectLst/>
                <a:latin typeface="Aptos" panose="020B0004020202020204" pitchFamily="34" charset="0"/>
                <a:ea typeface="Aptos" panose="020B0004020202020204" pitchFamily="34" charset="0"/>
                <a:cs typeface="Aptos" panose="020B0004020202020204" pitchFamily="34" charset="0"/>
              </a:rPr>
              <a:t>e jeudi 23 avril 2026 de 19h00 à 21h00 : </a:t>
            </a:r>
          </a:p>
        </p:txBody>
      </p:sp>
      <p:sp>
        <p:nvSpPr>
          <p:cNvPr id="11" name="Rectangle 4">
            <a:extLst>
              <a:ext uri="{FF2B5EF4-FFF2-40B4-BE49-F238E27FC236}">
                <a16:creationId xmlns:a16="http://schemas.microsoft.com/office/drawing/2014/main" id="{473304C4-FE03-F9D7-D01B-0E07B36B537F}"/>
              </a:ext>
            </a:extLst>
          </p:cNvPr>
          <p:cNvSpPr>
            <a:spLocks noChangeArrowheads="1"/>
          </p:cNvSpPr>
          <p:nvPr/>
        </p:nvSpPr>
        <p:spPr bwMode="auto">
          <a:xfrm>
            <a:off x="5580112" y="4804125"/>
            <a:ext cx="3462985" cy="1354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200" b="0" i="0" u="none" strike="noStrike" cap="none" normalizeH="0" baseline="0" dirty="0">
                <a:ln>
                  <a:noFill/>
                </a:ln>
                <a:solidFill>
                  <a:schemeClr val="tx1"/>
                </a:solidFill>
                <a:effectLst/>
                <a:latin typeface="Aptos" panose="020B0004020202020204" pitchFamily="34" charset="0"/>
                <a:ea typeface="Times New Roman" panose="02020603050405020304" pitchFamily="18" charset="0"/>
                <a:cs typeface="Arial" panose="020B0604020202020204" pitchFamily="34" charset="0"/>
              </a:rPr>
              <a:t>0476 58 53 12</a:t>
            </a:r>
            <a:endParaRPr kumimoji="0" lang="fr-FR" altLang="fr-FR" sz="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000" b="1" i="0" u="none" strike="noStrike" cap="none" normalizeH="0" baseline="0" dirty="0">
                <a:ln>
                  <a:noFill/>
                </a:ln>
                <a:solidFill>
                  <a:srgbClr val="0000FF"/>
                </a:solidFill>
                <a:effectLst/>
                <a:latin typeface="Segoe UI" panose="020B0502040204020203" pitchFamily="34" charset="0"/>
                <a:ea typeface="Times New Roman" panose="02020603050405020304" pitchFamily="18" charset="0"/>
                <a:cs typeface="Segoe UI" panose="020B0502040204020203" pitchFamily="34" charset="0"/>
                <a:hlinkClick r:id="rId4"/>
              </a:rPr>
              <a:t>mfrontain@skynet.be</a:t>
            </a:r>
            <a:endParaRPr kumimoji="0" lang="fr-FR" altLang="fr-FR" sz="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200" b="0" i="0" u="none" strike="noStrike" cap="none" normalizeH="0" baseline="0" dirty="0">
                <a:ln>
                  <a:noFill/>
                </a:ln>
                <a:solidFill>
                  <a:srgbClr val="0000FF"/>
                </a:solidFill>
                <a:effectLst/>
                <a:latin typeface="Aptos" panose="020B0004020202020204" pitchFamily="34" charset="0"/>
                <a:ea typeface="Times New Roman" panose="02020603050405020304" pitchFamily="18" charset="0"/>
                <a:cs typeface="Arial" panose="020B0604020202020204" pitchFamily="34" charset="0"/>
                <a:hlinkClick r:id="rId5"/>
              </a:rPr>
              <a:t>affiliationsht006@gmail.com</a:t>
            </a:r>
            <a:endParaRPr kumimoji="0" lang="fr-FR" altLang="fr-FR" sz="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200" b="0" i="0" u="none" strike="noStrike" cap="none" normalizeH="0" baseline="0" dirty="0">
                <a:ln>
                  <a:noFill/>
                </a:ln>
                <a:solidFill>
                  <a:schemeClr val="tx1"/>
                </a:solidFill>
                <a:effectLst/>
                <a:latin typeface="Aptos" panose="020B0004020202020204" pitchFamily="34" charset="0"/>
                <a:ea typeface="Times New Roman" panose="02020603050405020304" pitchFamily="18" charset="0"/>
                <a:cs typeface="Arial" panose="020B0604020202020204" pitchFamily="34" charset="0"/>
                <a:hlinkClick r:id="rId6"/>
              </a:rPr>
              <a:t>Site internet </a:t>
            </a:r>
            <a:r>
              <a:rPr kumimoji="0" lang="fr-FR" altLang="fr-FR" sz="1200" b="0" i="0" u="none" strike="noStrike" cap="none" normalizeH="0" baseline="0" dirty="0">
                <a:ln>
                  <a:noFill/>
                </a:ln>
                <a:solidFill>
                  <a:srgbClr val="0000FF"/>
                </a:solidFill>
                <a:effectLst/>
                <a:latin typeface="Aptos" panose="020B0004020202020204" pitchFamily="34" charset="0"/>
                <a:ea typeface="Times New Roman" panose="02020603050405020304" pitchFamily="18" charset="0"/>
                <a:cs typeface="Arial" panose="020B0604020202020204" pitchFamily="34" charset="0"/>
                <a:hlinkClick r:id="rId6"/>
              </a:rPr>
              <a:t>Club pédestre Écureuil de Châtelet</a:t>
            </a:r>
            <a:endParaRPr kumimoji="0" lang="fr-FR" altLang="fr-FR" sz="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200" b="0" i="0" u="none" strike="noStrike" cap="none" normalizeH="0" baseline="0" dirty="0">
                <a:ln>
                  <a:noFill/>
                </a:ln>
                <a:solidFill>
                  <a:schemeClr val="tx1"/>
                </a:solidFill>
                <a:effectLst/>
                <a:latin typeface="Aptos" panose="020B0004020202020204" pitchFamily="34" charset="0"/>
                <a:ea typeface="Times New Roman" panose="02020603050405020304" pitchFamily="18" charset="0"/>
                <a:cs typeface="Arial" panose="020B0604020202020204" pitchFamily="34" charset="0"/>
              </a:rPr>
              <a:t>Club Pédestre Ecureuil de Châtelet, rue Léon Dufays 20</a:t>
            </a:r>
            <a:endParaRPr kumimoji="0" lang="fr-FR" altLang="fr-FR" sz="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200" b="0" i="0" u="none" strike="noStrike" cap="none" normalizeH="0" baseline="0" dirty="0">
                <a:ln>
                  <a:noFill/>
                </a:ln>
                <a:solidFill>
                  <a:schemeClr val="tx1"/>
                </a:solidFill>
                <a:effectLst/>
                <a:latin typeface="Aptos" panose="020B0004020202020204" pitchFamily="34" charset="0"/>
                <a:ea typeface="Times New Roman" panose="02020603050405020304" pitchFamily="18" charset="0"/>
                <a:cs typeface="Arial" panose="020B0604020202020204" pitchFamily="34" charset="0"/>
              </a:rPr>
              <a:t>6200 Bouffioulx</a:t>
            </a:r>
            <a:endParaRPr kumimoji="0" lang="fr-FR" altLang="fr-FR" sz="300" b="0" i="0" u="none" strike="noStrike" cap="none" normalizeH="0" baseline="0" dirty="0">
              <a:ln>
                <a:noFill/>
              </a:ln>
              <a:solidFill>
                <a:schemeClr val="tx1"/>
              </a:solidFill>
              <a:effectLst/>
            </a:endParaRPr>
          </a:p>
        </p:txBody>
      </p:sp>
      <p:sp>
        <p:nvSpPr>
          <p:cNvPr id="12" name="Rectangle 5">
            <a:extLst>
              <a:ext uri="{FF2B5EF4-FFF2-40B4-BE49-F238E27FC236}">
                <a16:creationId xmlns:a16="http://schemas.microsoft.com/office/drawing/2014/main" id="{FEF857DB-47E1-7CC8-D6A2-EE9964C39AD5}"/>
              </a:ext>
            </a:extLst>
          </p:cNvPr>
          <p:cNvSpPr>
            <a:spLocks noChangeArrowheads="1"/>
          </p:cNvSpPr>
          <p:nvPr/>
        </p:nvSpPr>
        <p:spPr bwMode="auto">
          <a:xfrm>
            <a:off x="675978" y="573087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14" name="Espace réservé du pied de page 13">
            <a:extLst>
              <a:ext uri="{FF2B5EF4-FFF2-40B4-BE49-F238E27FC236}">
                <a16:creationId xmlns:a16="http://schemas.microsoft.com/office/drawing/2014/main" id="{75D6F34D-EBEB-ED81-2A69-8551919DBEAC}"/>
              </a:ext>
            </a:extLst>
          </p:cNvPr>
          <p:cNvSpPr>
            <a:spLocks noGrp="1"/>
          </p:cNvSpPr>
          <p:nvPr>
            <p:ph type="ftr" sz="quarter" idx="11"/>
          </p:nvPr>
        </p:nvSpPr>
        <p:spPr/>
        <p:txBody>
          <a:bodyPr/>
          <a:lstStyle/>
          <a:p>
            <a:r>
              <a:rPr lang="fr-FR"/>
              <a:t>Club Pédestre Ecureuil de Châtelet</a:t>
            </a:r>
          </a:p>
        </p:txBody>
      </p:sp>
      <p:sp>
        <p:nvSpPr>
          <p:cNvPr id="15" name="Espace réservé du numéro de diapositive 14">
            <a:extLst>
              <a:ext uri="{FF2B5EF4-FFF2-40B4-BE49-F238E27FC236}">
                <a16:creationId xmlns:a16="http://schemas.microsoft.com/office/drawing/2014/main" id="{FC89B5D1-C0BF-8196-FD2E-A1D4F4E0B17C}"/>
              </a:ext>
            </a:extLst>
          </p:cNvPr>
          <p:cNvSpPr>
            <a:spLocks noGrp="1"/>
          </p:cNvSpPr>
          <p:nvPr>
            <p:ph type="sldNum" sz="quarter" idx="12"/>
          </p:nvPr>
        </p:nvSpPr>
        <p:spPr/>
        <p:txBody>
          <a:bodyPr/>
          <a:lstStyle/>
          <a:p>
            <a:fld id="{108582E2-60D7-40E7-AECB-CED9E7320F8D}" type="slidenum">
              <a:rPr lang="fr-FR" smtClean="0"/>
              <a:pPr/>
              <a:t>1</a:t>
            </a:fld>
            <a:endParaRPr lang="fr-FR"/>
          </a:p>
        </p:txBody>
      </p:sp>
      <p:pic>
        <p:nvPicPr>
          <p:cNvPr id="3" name="Image 2">
            <a:extLst>
              <a:ext uri="{FF2B5EF4-FFF2-40B4-BE49-F238E27FC236}">
                <a16:creationId xmlns:a16="http://schemas.microsoft.com/office/drawing/2014/main" id="{5E72A624-3D48-3E1F-FA9B-4EACF98F50EB}"/>
              </a:ext>
            </a:extLst>
          </p:cNvPr>
          <p:cNvPicPr>
            <a:picLocks noChangeAspect="1"/>
          </p:cNvPicPr>
          <p:nvPr/>
        </p:nvPicPr>
        <p:blipFill>
          <a:blip r:embed="rId7"/>
          <a:stretch>
            <a:fillRect/>
          </a:stretch>
        </p:blipFill>
        <p:spPr>
          <a:xfrm>
            <a:off x="292663" y="1001151"/>
            <a:ext cx="5157191" cy="5157191"/>
          </a:xfrm>
          <a:prstGeom prst="rect">
            <a:avLst/>
          </a:prstGeom>
          <a:effectLst>
            <a:softEdge rad="127000"/>
          </a:effectLst>
        </p:spPr>
      </p:pic>
      <p:sp>
        <p:nvSpPr>
          <p:cNvPr id="7" name="ZoneTexte 6">
            <a:extLst>
              <a:ext uri="{FF2B5EF4-FFF2-40B4-BE49-F238E27FC236}">
                <a16:creationId xmlns:a16="http://schemas.microsoft.com/office/drawing/2014/main" id="{0E6B8A55-5711-4537-6DF0-8CA7106C3F68}"/>
              </a:ext>
            </a:extLst>
          </p:cNvPr>
          <p:cNvSpPr txBox="1"/>
          <p:nvPr/>
        </p:nvSpPr>
        <p:spPr>
          <a:xfrm>
            <a:off x="5631599" y="1607590"/>
            <a:ext cx="3064321" cy="2308324"/>
          </a:xfrm>
          <a:prstGeom prst="rect">
            <a:avLst/>
          </a:prstGeom>
          <a:noFill/>
        </p:spPr>
        <p:txBody>
          <a:bodyPr wrap="square">
            <a:spAutoFit/>
          </a:bodyPr>
          <a:lstStyle/>
          <a:p>
            <a:r>
              <a:rPr lang="fr-FR" sz="2400" b="1" dirty="0">
                <a:latin typeface="Aptos" panose="020B0004020202020204" pitchFamily="34" charset="0"/>
                <a:ea typeface="Aptos" panose="020B0004020202020204" pitchFamily="34" charset="0"/>
                <a:cs typeface="Aptos" panose="020B0004020202020204" pitchFamily="34" charset="0"/>
              </a:rPr>
              <a:t> </a:t>
            </a:r>
            <a:r>
              <a:rPr lang="fr-FR" sz="2400" b="1" dirty="0">
                <a:solidFill>
                  <a:srgbClr val="0070C0"/>
                </a:solidFill>
                <a:highlight>
                  <a:srgbClr val="FFFF00"/>
                </a:highlight>
                <a:latin typeface="Aptos" panose="020B0004020202020204" pitchFamily="34" charset="0"/>
                <a:ea typeface="Aptos" panose="020B0004020202020204" pitchFamily="34" charset="0"/>
                <a:cs typeface="Aptos" panose="020B0004020202020204" pitchFamily="34" charset="0"/>
              </a:rPr>
              <a:t>Objectif : </a:t>
            </a:r>
          </a:p>
          <a:p>
            <a:r>
              <a:rPr lang="fr-FR" sz="2400" b="1" dirty="0">
                <a:solidFill>
                  <a:srgbClr val="000000"/>
                </a:solidFill>
                <a:latin typeface="Aptos" panose="020B0004020202020204" pitchFamily="34" charset="0"/>
              </a:rPr>
              <a:t>Comment prendre de belles photos avec un smartphone sans connaissances techniques ?</a:t>
            </a:r>
            <a:endParaRPr lang="fr-FR" sz="24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60000"/>
          </a:schemeClr>
        </a:solidFill>
        <a:effectLst/>
      </p:bgPr>
    </p:bg>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70B4A8A8-ED5D-08CF-A797-F4B969D3C982}"/>
              </a:ext>
            </a:extLst>
          </p:cNvPr>
          <p:cNvPicPr>
            <a:picLocks noChangeAspect="1"/>
          </p:cNvPicPr>
          <p:nvPr/>
        </p:nvPicPr>
        <p:blipFill>
          <a:blip r:embed="rId2"/>
          <a:stretch>
            <a:fillRect/>
          </a:stretch>
        </p:blipFill>
        <p:spPr>
          <a:xfrm>
            <a:off x="30703" y="-24008"/>
            <a:ext cx="9082593" cy="6356350"/>
          </a:xfrm>
          <a:prstGeom prst="rect">
            <a:avLst/>
          </a:prstGeom>
        </p:spPr>
      </p:pic>
      <p:sp>
        <p:nvSpPr>
          <p:cNvPr id="6" name="Espace réservé du pied de page 5">
            <a:extLst>
              <a:ext uri="{FF2B5EF4-FFF2-40B4-BE49-F238E27FC236}">
                <a16:creationId xmlns:a16="http://schemas.microsoft.com/office/drawing/2014/main" id="{7E064B67-4BDA-8F12-6118-DBF877CE23EC}"/>
              </a:ext>
            </a:extLst>
          </p:cNvPr>
          <p:cNvSpPr>
            <a:spLocks noGrp="1"/>
          </p:cNvSpPr>
          <p:nvPr>
            <p:ph type="ftr" sz="quarter" idx="11"/>
          </p:nvPr>
        </p:nvSpPr>
        <p:spPr/>
        <p:txBody>
          <a:bodyPr/>
          <a:lstStyle/>
          <a:p>
            <a:r>
              <a:rPr lang="fr-FR"/>
              <a:t>Club Pédestre Ecureuil de Châtelet</a:t>
            </a:r>
          </a:p>
        </p:txBody>
      </p:sp>
      <p:sp>
        <p:nvSpPr>
          <p:cNvPr id="8" name="Espace réservé du numéro de diapositive 7">
            <a:extLst>
              <a:ext uri="{FF2B5EF4-FFF2-40B4-BE49-F238E27FC236}">
                <a16:creationId xmlns:a16="http://schemas.microsoft.com/office/drawing/2014/main" id="{B7EB3B54-43D2-9555-5CE4-FFF198E94723}"/>
              </a:ext>
            </a:extLst>
          </p:cNvPr>
          <p:cNvSpPr>
            <a:spLocks noGrp="1"/>
          </p:cNvSpPr>
          <p:nvPr>
            <p:ph type="sldNum" sz="quarter" idx="12"/>
          </p:nvPr>
        </p:nvSpPr>
        <p:spPr/>
        <p:txBody>
          <a:bodyPr/>
          <a:lstStyle/>
          <a:p>
            <a:fld id="{108582E2-60D7-40E7-AECB-CED9E7320F8D}" type="slidenum">
              <a:rPr lang="fr-FR" smtClean="0"/>
              <a:pPr/>
              <a:t>2</a:t>
            </a:fld>
            <a:endParaRPr lang="fr-FR"/>
          </a:p>
        </p:txBody>
      </p:sp>
      <p:sp>
        <p:nvSpPr>
          <p:cNvPr id="4" name="ZoneTexte 3">
            <a:extLst>
              <a:ext uri="{FF2B5EF4-FFF2-40B4-BE49-F238E27FC236}">
                <a16:creationId xmlns:a16="http://schemas.microsoft.com/office/drawing/2014/main" id="{4C5CD6AF-D4AE-F8E2-8251-BDD21C4D2596}"/>
              </a:ext>
            </a:extLst>
          </p:cNvPr>
          <p:cNvSpPr txBox="1"/>
          <p:nvPr/>
        </p:nvSpPr>
        <p:spPr>
          <a:xfrm>
            <a:off x="1043608" y="1268760"/>
            <a:ext cx="7499176" cy="3098721"/>
          </a:xfrm>
          <a:prstGeom prst="roundRect">
            <a:avLst/>
          </a:prstGeom>
          <a:solidFill>
            <a:srgbClr val="FFFF00">
              <a:alpha val="56863"/>
            </a:srgbClr>
          </a:solidFill>
          <a:effectLst>
            <a:outerShdw blurRad="50800" dist="38100" dir="2700000" algn="tl" rotWithShape="0">
              <a:prstClr val="black">
                <a:alpha val="40000"/>
              </a:prstClr>
            </a:outerShdw>
          </a:effectLst>
        </p:spPr>
        <p:txBody>
          <a:bodyPr wrap="square">
            <a:spAutoFit/>
          </a:bodyPr>
          <a:lstStyle>
            <a:defPPr>
              <a:defRPr lang="fr-FR"/>
            </a:defPPr>
            <a:lvl1pPr algn="ctr">
              <a:defRPr sz="3300" b="1" i="1"/>
            </a:lvl1pPr>
          </a:lstStyle>
          <a:p>
            <a:r>
              <a:rPr lang="fr-FR" sz="4400" dirty="0"/>
              <a:t>La clé d'une bonne initiation n'est pas de devenir un expert en 2 heures, mais de vivre un "moment Eurêka "</a:t>
            </a:r>
          </a:p>
        </p:txBody>
      </p:sp>
    </p:spTree>
    <p:extLst>
      <p:ext uri="{BB962C8B-B14F-4D97-AF65-F5344CB8AC3E}">
        <p14:creationId xmlns:p14="http://schemas.microsoft.com/office/powerpoint/2010/main" val="1353690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981B388D-2004-417E-604A-7C4090F78463}"/>
              </a:ext>
            </a:extLst>
          </p:cNvPr>
          <p:cNvPicPr>
            <a:picLocks noChangeAspect="1"/>
          </p:cNvPicPr>
          <p:nvPr/>
        </p:nvPicPr>
        <p:blipFill>
          <a:blip r:embed="rId2"/>
          <a:stretch>
            <a:fillRect/>
          </a:stretch>
        </p:blipFill>
        <p:spPr>
          <a:xfrm>
            <a:off x="25911" y="24978"/>
            <a:ext cx="9082593" cy="6356350"/>
          </a:xfrm>
          <a:prstGeom prst="rect">
            <a:avLst/>
          </a:prstGeom>
        </p:spPr>
      </p:pic>
      <p:sp>
        <p:nvSpPr>
          <p:cNvPr id="4" name="Espace réservé du pied de page 3">
            <a:extLst>
              <a:ext uri="{FF2B5EF4-FFF2-40B4-BE49-F238E27FC236}">
                <a16:creationId xmlns:a16="http://schemas.microsoft.com/office/drawing/2014/main" id="{5ADA8C9E-16BA-0D78-212D-133FAF06022E}"/>
              </a:ext>
            </a:extLst>
          </p:cNvPr>
          <p:cNvSpPr>
            <a:spLocks noGrp="1"/>
          </p:cNvSpPr>
          <p:nvPr>
            <p:ph type="ftr" sz="quarter" idx="11"/>
          </p:nvPr>
        </p:nvSpPr>
        <p:spPr/>
        <p:txBody>
          <a:bodyPr/>
          <a:lstStyle/>
          <a:p>
            <a:r>
              <a:rPr lang="fr-FR"/>
              <a:t>Frontain Manuel - Ecureuils de Châtelet</a:t>
            </a:r>
          </a:p>
        </p:txBody>
      </p:sp>
      <p:sp>
        <p:nvSpPr>
          <p:cNvPr id="5" name="Espace réservé du numéro de diapositive 4">
            <a:extLst>
              <a:ext uri="{FF2B5EF4-FFF2-40B4-BE49-F238E27FC236}">
                <a16:creationId xmlns:a16="http://schemas.microsoft.com/office/drawing/2014/main" id="{C4D540F0-3321-43EA-BC56-CF7272767A5D}"/>
              </a:ext>
            </a:extLst>
          </p:cNvPr>
          <p:cNvSpPr>
            <a:spLocks noGrp="1"/>
          </p:cNvSpPr>
          <p:nvPr>
            <p:ph type="sldNum" sz="quarter" idx="12"/>
          </p:nvPr>
        </p:nvSpPr>
        <p:spPr/>
        <p:txBody>
          <a:bodyPr/>
          <a:lstStyle/>
          <a:p>
            <a:fld id="{EE9D7B12-FF0E-48C2-A454-D324B39FA567}" type="slidenum">
              <a:rPr lang="fr-FR" smtClean="0"/>
              <a:t>3</a:t>
            </a:fld>
            <a:endParaRPr lang="fr-FR"/>
          </a:p>
        </p:txBody>
      </p:sp>
      <p:sp>
        <p:nvSpPr>
          <p:cNvPr id="15" name="ZoneTexte 14">
            <a:extLst>
              <a:ext uri="{FF2B5EF4-FFF2-40B4-BE49-F238E27FC236}">
                <a16:creationId xmlns:a16="http://schemas.microsoft.com/office/drawing/2014/main" id="{5CD688F0-DEA6-6D6B-C73F-58F537ED91BC}"/>
              </a:ext>
            </a:extLst>
          </p:cNvPr>
          <p:cNvSpPr txBox="1"/>
          <p:nvPr/>
        </p:nvSpPr>
        <p:spPr>
          <a:xfrm>
            <a:off x="1007604" y="4077435"/>
            <a:ext cx="7128792" cy="584775"/>
          </a:xfrm>
          <a:prstGeom prst="rect">
            <a:avLst/>
          </a:prstGeom>
          <a:solidFill>
            <a:srgbClr val="66FF33"/>
          </a:solidFill>
          <a:ln>
            <a:solidFill>
              <a:schemeClr val="tx2">
                <a:lumMod val="75000"/>
              </a:schemeClr>
            </a:solidFill>
          </a:ln>
          <a:effectLst>
            <a:outerShdw blurRad="50800" dist="38100" dir="2700000" algn="tl" rotWithShape="0">
              <a:prstClr val="black">
                <a:alpha val="40000"/>
              </a:prstClr>
            </a:outerShdw>
          </a:effectLst>
        </p:spPr>
        <p:txBody>
          <a:bodyPr wrap="square">
            <a:spAutoFit/>
          </a:bodyPr>
          <a:lstStyle/>
          <a:p>
            <a:pPr algn="ctr"/>
            <a:r>
              <a:rPr lang="fr-FR" sz="3200" b="1" i="1" dirty="0"/>
              <a:t>Point d'ouverture de notre séance.</a:t>
            </a:r>
          </a:p>
        </p:txBody>
      </p:sp>
      <p:sp>
        <p:nvSpPr>
          <p:cNvPr id="2" name="ZoneTexte 1">
            <a:extLst>
              <a:ext uri="{FF2B5EF4-FFF2-40B4-BE49-F238E27FC236}">
                <a16:creationId xmlns:a16="http://schemas.microsoft.com/office/drawing/2014/main" id="{9AA39263-902F-4E8B-410D-B0A5377ED4B6}"/>
              </a:ext>
            </a:extLst>
          </p:cNvPr>
          <p:cNvSpPr txBox="1"/>
          <p:nvPr/>
        </p:nvSpPr>
        <p:spPr>
          <a:xfrm>
            <a:off x="1711960" y="4847560"/>
            <a:ext cx="5908040" cy="1323439"/>
          </a:xfrm>
          <a:prstGeom prst="rect">
            <a:avLst/>
          </a:prstGeom>
          <a:solidFill>
            <a:schemeClr val="bg1">
              <a:lumMod val="95000"/>
            </a:schemeClr>
          </a:solidFill>
        </p:spPr>
        <p:txBody>
          <a:bodyPr wrap="square" rtlCol="0">
            <a:spAutoFit/>
          </a:bodyPr>
          <a:lstStyle/>
          <a:p>
            <a:pPr algn="ctr"/>
            <a:r>
              <a:rPr lang="fr-FR" sz="4000" b="1" i="1" dirty="0"/>
              <a:t>Initiation du 5 mars 2026 =&gt; Pas de question !</a:t>
            </a:r>
          </a:p>
        </p:txBody>
      </p:sp>
      <p:sp>
        <p:nvSpPr>
          <p:cNvPr id="7" name="ZoneTexte 6">
            <a:extLst>
              <a:ext uri="{FF2B5EF4-FFF2-40B4-BE49-F238E27FC236}">
                <a16:creationId xmlns:a16="http://schemas.microsoft.com/office/drawing/2014/main" id="{49D09C64-CF47-8C29-0A84-01C673B2A131}"/>
              </a:ext>
            </a:extLst>
          </p:cNvPr>
          <p:cNvSpPr txBox="1"/>
          <p:nvPr/>
        </p:nvSpPr>
        <p:spPr>
          <a:xfrm>
            <a:off x="789184" y="106432"/>
            <a:ext cx="7556046" cy="3785652"/>
          </a:xfrm>
          <a:prstGeom prst="rect">
            <a:avLst/>
          </a:prstGeom>
          <a:solidFill>
            <a:srgbClr val="FFFFFF"/>
          </a:solidFill>
        </p:spPr>
        <p:style>
          <a:lnRef idx="1">
            <a:schemeClr val="accent3"/>
          </a:lnRef>
          <a:fillRef idx="2">
            <a:schemeClr val="accent3"/>
          </a:fillRef>
          <a:effectRef idx="1">
            <a:schemeClr val="accent3"/>
          </a:effectRef>
          <a:fontRef idx="minor">
            <a:schemeClr val="dk1"/>
          </a:fontRef>
        </p:style>
        <p:txBody>
          <a:bodyPr wrap="square">
            <a:spAutoFit/>
          </a:bodyPr>
          <a:lstStyle>
            <a:defPPr>
              <a:defRPr lang="fr-FR"/>
            </a:defPPr>
            <a:lvl1pPr>
              <a:buNone/>
              <a:defRPr sz="1900" b="1">
                <a:effectLst/>
                <a:latin typeface="Aptos" panose="020B0004020202020204" pitchFamily="34" charset="0"/>
                <a:ea typeface="Aptos" panose="020B0004020202020204" pitchFamily="34" charset="0"/>
                <a:cs typeface="Segoe UI Emoji" panose="020B0502040204020203" pitchFamily="34" charset="0"/>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algn="ctr"/>
            <a:r>
              <a:rPr lang="fr-FR" sz="2400" i="1" dirty="0">
                <a:solidFill>
                  <a:schemeClr val="tx2"/>
                </a:solidFill>
              </a:rPr>
              <a:t>Si une question nous dépasse aujourd'hui, nous n'allons pas la laisser de côté !</a:t>
            </a:r>
            <a:br>
              <a:rPr lang="fr-FR" sz="2400" i="1" dirty="0">
                <a:solidFill>
                  <a:schemeClr val="tx2"/>
                </a:solidFill>
              </a:rPr>
            </a:br>
            <a:r>
              <a:rPr lang="fr-FR" sz="2400" b="0" i="1" dirty="0"/>
              <a:t>• ​Nous allons l'enregistrer dans notre "Cahier des Questions Difficiles" 📝</a:t>
            </a:r>
            <a:br>
              <a:rPr lang="fr-FR" sz="2400" b="0" i="1" dirty="0"/>
            </a:br>
            <a:r>
              <a:rPr lang="fr-FR" sz="2400" b="0" i="1" dirty="0"/>
              <a:t>• ​Je prendrai le temps de faire mes propres recherches pour trouver la réponse la plus claire et la plus fiable.</a:t>
            </a:r>
          </a:p>
          <a:p>
            <a:pPr algn="ctr"/>
            <a:r>
              <a:rPr lang="fr-FR" sz="2400" b="0" i="1" dirty="0"/>
              <a:t>• ​Nous en ferons le point d'ouverture de notre prochaine séance. Ainsi, tout le monde pourra bénéficier de la réponse, et nous aurons appris quelque chose de nouveau ensemble.</a:t>
            </a:r>
          </a:p>
        </p:txBody>
      </p:sp>
    </p:spTree>
    <p:extLst>
      <p:ext uri="{BB962C8B-B14F-4D97-AF65-F5344CB8AC3E}">
        <p14:creationId xmlns:p14="http://schemas.microsoft.com/office/powerpoint/2010/main" val="2065751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B4CA85E8-76BA-6D9B-D84E-6EE4CE1EE519}"/>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7F8EA34A-26D0-4C29-539A-AC5E09978390}"/>
              </a:ext>
            </a:extLst>
          </p:cNvPr>
          <p:cNvSpPr>
            <a:spLocks noGrp="1"/>
          </p:cNvSpPr>
          <p:nvPr>
            <p:ph type="sldNum" sz="quarter" idx="12"/>
          </p:nvPr>
        </p:nvSpPr>
        <p:spPr/>
        <p:txBody>
          <a:bodyPr/>
          <a:lstStyle/>
          <a:p>
            <a:fld id="{108582E2-60D7-40E7-AECB-CED9E7320F8D}" type="slidenum">
              <a:rPr lang="fr-FR" smtClean="0"/>
              <a:pPr/>
              <a:t>4</a:t>
            </a:fld>
            <a:endParaRPr lang="fr-FR"/>
          </a:p>
        </p:txBody>
      </p:sp>
      <p:sp>
        <p:nvSpPr>
          <p:cNvPr id="7" name="ZoneTexte 6">
            <a:extLst>
              <a:ext uri="{FF2B5EF4-FFF2-40B4-BE49-F238E27FC236}">
                <a16:creationId xmlns:a16="http://schemas.microsoft.com/office/drawing/2014/main" id="{84572A68-57DB-0EC5-7307-6245A9724737}"/>
              </a:ext>
            </a:extLst>
          </p:cNvPr>
          <p:cNvSpPr txBox="1"/>
          <p:nvPr/>
        </p:nvSpPr>
        <p:spPr>
          <a:xfrm>
            <a:off x="971600" y="693192"/>
            <a:ext cx="7488832" cy="461665"/>
          </a:xfrm>
          <a:prstGeom prst="rect">
            <a:avLst/>
          </a:prstGeom>
          <a:noFill/>
        </p:spPr>
        <p:txBody>
          <a:bodyPr wrap="square">
            <a:spAutoFit/>
          </a:bodyPr>
          <a:lstStyle/>
          <a:p>
            <a:r>
              <a:rPr lang="fr-FR" sz="2400" b="1" i="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1. Bon usage de l’appareil photo </a:t>
            </a:r>
            <a:endParaRPr lang="fr-FR" sz="2400" b="1" dirty="0">
              <a:latin typeface="Arial" panose="020B0604020202020204" pitchFamily="34" charset="0"/>
              <a:cs typeface="Arial" panose="020B0604020202020204" pitchFamily="34" charset="0"/>
            </a:endParaRPr>
          </a:p>
        </p:txBody>
      </p:sp>
      <p:sp>
        <p:nvSpPr>
          <p:cNvPr id="8" name="ZoneTexte 7">
            <a:extLst>
              <a:ext uri="{FF2B5EF4-FFF2-40B4-BE49-F238E27FC236}">
                <a16:creationId xmlns:a16="http://schemas.microsoft.com/office/drawing/2014/main" id="{C0F92047-3F9C-AE9E-EF38-A83FF8CA7F3C}"/>
              </a:ext>
            </a:extLst>
          </p:cNvPr>
          <p:cNvSpPr txBox="1"/>
          <p:nvPr/>
        </p:nvSpPr>
        <p:spPr>
          <a:xfrm>
            <a:off x="971600" y="1148687"/>
            <a:ext cx="7488832" cy="461665"/>
          </a:xfrm>
          <a:prstGeom prst="rect">
            <a:avLst/>
          </a:prstGeom>
          <a:noFill/>
        </p:spPr>
        <p:txBody>
          <a:bodyPr wrap="square">
            <a:spAutoFit/>
          </a:bodyPr>
          <a:lstStyle>
            <a:defPPr>
              <a:defRPr lang="fr-FR"/>
            </a:defPPr>
            <a:lvl1pPr>
              <a:defRPr sz="2400" b="1" i="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defRPr>
            </a:lvl1pPr>
          </a:lstStyle>
          <a:p>
            <a:r>
              <a:rPr lang="fr-FR" dirty="0"/>
              <a:t>2. Les pixels</a:t>
            </a:r>
          </a:p>
        </p:txBody>
      </p:sp>
      <p:sp>
        <p:nvSpPr>
          <p:cNvPr id="10" name="ZoneTexte 9">
            <a:extLst>
              <a:ext uri="{FF2B5EF4-FFF2-40B4-BE49-F238E27FC236}">
                <a16:creationId xmlns:a16="http://schemas.microsoft.com/office/drawing/2014/main" id="{03F48743-05E9-7ABB-37D1-FFA7964F7344}"/>
              </a:ext>
            </a:extLst>
          </p:cNvPr>
          <p:cNvSpPr txBox="1"/>
          <p:nvPr/>
        </p:nvSpPr>
        <p:spPr>
          <a:xfrm>
            <a:off x="971600" y="1604182"/>
            <a:ext cx="7488832" cy="461665"/>
          </a:xfrm>
          <a:prstGeom prst="rect">
            <a:avLst/>
          </a:prstGeom>
          <a:noFill/>
        </p:spPr>
        <p:txBody>
          <a:bodyPr wrap="square">
            <a:spAutoFit/>
          </a:bodyPr>
          <a:lstStyle>
            <a:defPPr>
              <a:defRPr lang="fr-FR"/>
            </a:defPPr>
            <a:lvl1pPr>
              <a:defRPr sz="2400" b="1" i="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defRPr>
            </a:lvl1pPr>
          </a:lstStyle>
          <a:p>
            <a:r>
              <a:rPr lang="fr-FR" dirty="0"/>
              <a:t>3. Le Triangle D'exposition</a:t>
            </a:r>
          </a:p>
        </p:txBody>
      </p:sp>
      <p:sp>
        <p:nvSpPr>
          <p:cNvPr id="12" name="ZoneTexte 11">
            <a:extLst>
              <a:ext uri="{FF2B5EF4-FFF2-40B4-BE49-F238E27FC236}">
                <a16:creationId xmlns:a16="http://schemas.microsoft.com/office/drawing/2014/main" id="{E305679C-3BD4-26B0-7ED9-03A439FF42C6}"/>
              </a:ext>
            </a:extLst>
          </p:cNvPr>
          <p:cNvSpPr txBox="1"/>
          <p:nvPr/>
        </p:nvSpPr>
        <p:spPr>
          <a:xfrm>
            <a:off x="971600" y="2059677"/>
            <a:ext cx="7488832" cy="461665"/>
          </a:xfrm>
          <a:prstGeom prst="rect">
            <a:avLst/>
          </a:prstGeom>
          <a:noFill/>
        </p:spPr>
        <p:txBody>
          <a:bodyPr wrap="square">
            <a:spAutoFit/>
          </a:bodyPr>
          <a:lstStyle>
            <a:defPPr>
              <a:defRPr lang="fr-FR"/>
            </a:defPPr>
            <a:lvl1pPr>
              <a:defRPr sz="2400" b="1" i="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defRPr>
            </a:lvl1pPr>
          </a:lstStyle>
          <a:p>
            <a:r>
              <a:rPr lang="fr-FR" altLang="fr-FR" dirty="0"/>
              <a:t>4. Les paramètres de l’appareil photo</a:t>
            </a:r>
            <a:endParaRPr lang="fr-FR" dirty="0"/>
          </a:p>
        </p:txBody>
      </p:sp>
      <p:sp>
        <p:nvSpPr>
          <p:cNvPr id="14" name="ZoneTexte 13">
            <a:extLst>
              <a:ext uri="{FF2B5EF4-FFF2-40B4-BE49-F238E27FC236}">
                <a16:creationId xmlns:a16="http://schemas.microsoft.com/office/drawing/2014/main" id="{92964190-E82A-E2E7-C964-2964B75C45D4}"/>
              </a:ext>
            </a:extLst>
          </p:cNvPr>
          <p:cNvSpPr txBox="1"/>
          <p:nvPr/>
        </p:nvSpPr>
        <p:spPr>
          <a:xfrm>
            <a:off x="971600" y="2515172"/>
            <a:ext cx="7488832" cy="461665"/>
          </a:xfrm>
          <a:prstGeom prst="rect">
            <a:avLst/>
          </a:prstGeom>
          <a:noFill/>
        </p:spPr>
        <p:txBody>
          <a:bodyPr wrap="square">
            <a:spAutoFit/>
          </a:bodyPr>
          <a:lstStyle>
            <a:defPPr>
              <a:defRPr lang="fr-FR"/>
            </a:defPPr>
            <a:lvl1pPr>
              <a:defRPr sz="2400" b="1" i="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defRPr>
            </a:lvl1pPr>
          </a:lstStyle>
          <a:p>
            <a:r>
              <a:rPr lang="fr-FR" dirty="0"/>
              <a:t>5. Les formats</a:t>
            </a:r>
          </a:p>
        </p:txBody>
      </p:sp>
      <p:sp>
        <p:nvSpPr>
          <p:cNvPr id="16" name="ZoneTexte 15">
            <a:extLst>
              <a:ext uri="{FF2B5EF4-FFF2-40B4-BE49-F238E27FC236}">
                <a16:creationId xmlns:a16="http://schemas.microsoft.com/office/drawing/2014/main" id="{B2DC74AB-467C-4453-CA7C-57F668C4B0FF}"/>
              </a:ext>
            </a:extLst>
          </p:cNvPr>
          <p:cNvSpPr txBox="1"/>
          <p:nvPr/>
        </p:nvSpPr>
        <p:spPr>
          <a:xfrm>
            <a:off x="971600" y="2970667"/>
            <a:ext cx="7488832" cy="461665"/>
          </a:xfrm>
          <a:prstGeom prst="rect">
            <a:avLst/>
          </a:prstGeom>
          <a:noFill/>
        </p:spPr>
        <p:txBody>
          <a:bodyPr wrap="square">
            <a:spAutoFit/>
          </a:bodyPr>
          <a:lstStyle>
            <a:defPPr>
              <a:defRPr lang="fr-FR"/>
            </a:defPPr>
            <a:lvl1pPr>
              <a:defRPr sz="2400" b="1" i="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defRPr>
            </a:lvl1pPr>
          </a:lstStyle>
          <a:p>
            <a:r>
              <a:rPr lang="fr-FR" altLang="fr-FR" dirty="0"/>
              <a:t>6. La composition</a:t>
            </a:r>
            <a:endParaRPr lang="fr-FR" dirty="0"/>
          </a:p>
        </p:txBody>
      </p:sp>
      <p:sp>
        <p:nvSpPr>
          <p:cNvPr id="18" name="ZoneTexte 17">
            <a:extLst>
              <a:ext uri="{FF2B5EF4-FFF2-40B4-BE49-F238E27FC236}">
                <a16:creationId xmlns:a16="http://schemas.microsoft.com/office/drawing/2014/main" id="{283427CB-C53A-85B2-606B-1936CF54087A}"/>
              </a:ext>
            </a:extLst>
          </p:cNvPr>
          <p:cNvSpPr txBox="1"/>
          <p:nvPr/>
        </p:nvSpPr>
        <p:spPr>
          <a:xfrm>
            <a:off x="971600" y="3426162"/>
            <a:ext cx="7488832" cy="461665"/>
          </a:xfrm>
          <a:prstGeom prst="rect">
            <a:avLst/>
          </a:prstGeom>
          <a:noFill/>
        </p:spPr>
        <p:txBody>
          <a:bodyPr wrap="square">
            <a:spAutoFit/>
          </a:bodyPr>
          <a:lstStyle>
            <a:defPPr>
              <a:defRPr lang="fr-FR"/>
            </a:defPPr>
            <a:lvl1pPr>
              <a:defRPr sz="2400" b="1" i="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defRPr>
            </a:lvl1pPr>
          </a:lstStyle>
          <a:p>
            <a:r>
              <a:rPr lang="fr-FR" altLang="fr-FR" dirty="0"/>
              <a:t>7. Le cadrage</a:t>
            </a:r>
            <a:endParaRPr lang="fr-FR" dirty="0"/>
          </a:p>
        </p:txBody>
      </p:sp>
      <p:sp>
        <p:nvSpPr>
          <p:cNvPr id="20" name="ZoneTexte 19">
            <a:extLst>
              <a:ext uri="{FF2B5EF4-FFF2-40B4-BE49-F238E27FC236}">
                <a16:creationId xmlns:a16="http://schemas.microsoft.com/office/drawing/2014/main" id="{B10907AB-5F30-DD2F-221E-FC73173EF96B}"/>
              </a:ext>
            </a:extLst>
          </p:cNvPr>
          <p:cNvSpPr txBox="1"/>
          <p:nvPr/>
        </p:nvSpPr>
        <p:spPr>
          <a:xfrm>
            <a:off x="971600" y="3881657"/>
            <a:ext cx="7488832" cy="461665"/>
          </a:xfrm>
          <a:prstGeom prst="rect">
            <a:avLst/>
          </a:prstGeom>
          <a:noFill/>
        </p:spPr>
        <p:txBody>
          <a:bodyPr wrap="square">
            <a:spAutoFit/>
          </a:bodyPr>
          <a:lstStyle>
            <a:defPPr>
              <a:defRPr lang="fr-FR"/>
            </a:defPPr>
            <a:lvl1pPr>
              <a:defRPr sz="2400" b="1" i="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defRPr>
            </a:lvl1pPr>
          </a:lstStyle>
          <a:p>
            <a:r>
              <a:rPr lang="fr-FR" altLang="fr-FR" dirty="0"/>
              <a:t>8. Les autres fonctions</a:t>
            </a:r>
            <a:endParaRPr lang="fr-FR" dirty="0"/>
          </a:p>
        </p:txBody>
      </p:sp>
      <p:sp>
        <p:nvSpPr>
          <p:cNvPr id="22" name="ZoneTexte 21">
            <a:extLst>
              <a:ext uri="{FF2B5EF4-FFF2-40B4-BE49-F238E27FC236}">
                <a16:creationId xmlns:a16="http://schemas.microsoft.com/office/drawing/2014/main" id="{1952925D-1B1E-F1A0-8A8B-4FDE6D9A29B5}"/>
              </a:ext>
            </a:extLst>
          </p:cNvPr>
          <p:cNvSpPr txBox="1"/>
          <p:nvPr/>
        </p:nvSpPr>
        <p:spPr>
          <a:xfrm>
            <a:off x="971600" y="4337152"/>
            <a:ext cx="7488832" cy="461665"/>
          </a:xfrm>
          <a:prstGeom prst="rect">
            <a:avLst/>
          </a:prstGeom>
          <a:noFill/>
        </p:spPr>
        <p:txBody>
          <a:bodyPr wrap="square">
            <a:spAutoFit/>
          </a:bodyPr>
          <a:lstStyle>
            <a:defPPr>
              <a:defRPr lang="fr-FR"/>
            </a:defPPr>
            <a:lvl1pPr>
              <a:defRPr sz="2400" b="1" i="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defRPr>
            </a:lvl1pPr>
          </a:lstStyle>
          <a:p>
            <a:r>
              <a:rPr lang="fr-FR" dirty="0"/>
              <a:t>9. METTRE UNE SILHOUETTE EN VALEUR</a:t>
            </a:r>
          </a:p>
        </p:txBody>
      </p:sp>
      <p:sp>
        <p:nvSpPr>
          <p:cNvPr id="24" name="ZoneTexte 23">
            <a:extLst>
              <a:ext uri="{FF2B5EF4-FFF2-40B4-BE49-F238E27FC236}">
                <a16:creationId xmlns:a16="http://schemas.microsoft.com/office/drawing/2014/main" id="{3F19F29D-E689-C483-C040-B8AAA294A688}"/>
              </a:ext>
            </a:extLst>
          </p:cNvPr>
          <p:cNvSpPr txBox="1"/>
          <p:nvPr/>
        </p:nvSpPr>
        <p:spPr>
          <a:xfrm>
            <a:off x="971600" y="4792647"/>
            <a:ext cx="7488832" cy="461665"/>
          </a:xfrm>
          <a:prstGeom prst="rect">
            <a:avLst/>
          </a:prstGeom>
          <a:noFill/>
        </p:spPr>
        <p:txBody>
          <a:bodyPr wrap="square">
            <a:spAutoFit/>
          </a:bodyPr>
          <a:lstStyle>
            <a:defPPr>
              <a:defRPr lang="fr-FR"/>
            </a:defPPr>
            <a:lvl1pPr>
              <a:defRPr sz="2400" b="1" i="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defRPr>
            </a:lvl1pPr>
          </a:lstStyle>
          <a:p>
            <a:r>
              <a:rPr lang="fr-FR" dirty="0"/>
              <a:t>10. Quelques idées de composition</a:t>
            </a:r>
          </a:p>
        </p:txBody>
      </p:sp>
      <p:sp>
        <p:nvSpPr>
          <p:cNvPr id="26" name="ZoneTexte 25">
            <a:extLst>
              <a:ext uri="{FF2B5EF4-FFF2-40B4-BE49-F238E27FC236}">
                <a16:creationId xmlns:a16="http://schemas.microsoft.com/office/drawing/2014/main" id="{59753E85-689C-6AC1-7DBB-23D8CD6BF49A}"/>
              </a:ext>
            </a:extLst>
          </p:cNvPr>
          <p:cNvSpPr txBox="1"/>
          <p:nvPr/>
        </p:nvSpPr>
        <p:spPr>
          <a:xfrm>
            <a:off x="971600" y="5248142"/>
            <a:ext cx="7488832" cy="461665"/>
          </a:xfrm>
          <a:prstGeom prst="rect">
            <a:avLst/>
          </a:prstGeom>
          <a:noFill/>
        </p:spPr>
        <p:txBody>
          <a:bodyPr wrap="square">
            <a:spAutoFit/>
          </a:bodyPr>
          <a:lstStyle>
            <a:defPPr>
              <a:defRPr lang="fr-FR"/>
            </a:defPPr>
            <a:lvl1pPr>
              <a:defRPr sz="2400" b="1" i="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defRPr>
            </a:lvl1pPr>
          </a:lstStyle>
          <a:p>
            <a:r>
              <a:rPr lang="fr-FR" dirty="0"/>
              <a:t>11. Mode pro</a:t>
            </a:r>
          </a:p>
        </p:txBody>
      </p:sp>
      <p:sp>
        <p:nvSpPr>
          <p:cNvPr id="28" name="ZoneTexte 27">
            <a:extLst>
              <a:ext uri="{FF2B5EF4-FFF2-40B4-BE49-F238E27FC236}">
                <a16:creationId xmlns:a16="http://schemas.microsoft.com/office/drawing/2014/main" id="{BB5F9A2C-B53C-6EF8-7C67-B1841C8515F8}"/>
              </a:ext>
            </a:extLst>
          </p:cNvPr>
          <p:cNvSpPr txBox="1"/>
          <p:nvPr/>
        </p:nvSpPr>
        <p:spPr>
          <a:xfrm>
            <a:off x="971600" y="5703639"/>
            <a:ext cx="7488832" cy="461665"/>
          </a:xfrm>
          <a:prstGeom prst="rect">
            <a:avLst/>
          </a:prstGeom>
          <a:noFill/>
        </p:spPr>
        <p:txBody>
          <a:bodyPr wrap="square">
            <a:spAutoFit/>
          </a:bodyPr>
          <a:lstStyle>
            <a:defPPr>
              <a:defRPr lang="fr-FR"/>
            </a:defPPr>
            <a:lvl1pPr>
              <a:defRPr sz="2400" b="1" i="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defRPr>
            </a:lvl1pPr>
          </a:lstStyle>
          <a:p>
            <a:r>
              <a:rPr lang="fr-FR" dirty="0"/>
              <a:t>12. Sauvegarde</a:t>
            </a:r>
          </a:p>
        </p:txBody>
      </p:sp>
      <p:sp>
        <p:nvSpPr>
          <p:cNvPr id="30" name="ZoneTexte 29">
            <a:extLst>
              <a:ext uri="{FF2B5EF4-FFF2-40B4-BE49-F238E27FC236}">
                <a16:creationId xmlns:a16="http://schemas.microsoft.com/office/drawing/2014/main" id="{C66A307F-5902-2CC6-CDBA-99FDBEFDD47F}"/>
              </a:ext>
            </a:extLst>
          </p:cNvPr>
          <p:cNvSpPr txBox="1"/>
          <p:nvPr/>
        </p:nvSpPr>
        <p:spPr>
          <a:xfrm>
            <a:off x="1043608" y="107341"/>
            <a:ext cx="4572000" cy="523220"/>
          </a:xfrm>
          <a:prstGeom prst="rect">
            <a:avLst/>
          </a:prstGeom>
          <a:noFill/>
        </p:spPr>
        <p:txBody>
          <a:bodyPr wrap="square">
            <a:spAutoFit/>
          </a:bodyPr>
          <a:lstStyle/>
          <a:p>
            <a:r>
              <a:rPr lang="fr-FR" sz="2800" b="1" i="1" dirty="0"/>
              <a:t>Au programme :</a:t>
            </a:r>
            <a:endParaRPr lang="fr-FR" sz="2800" i="1" dirty="0"/>
          </a:p>
        </p:txBody>
      </p:sp>
      <p:cxnSp>
        <p:nvCxnSpPr>
          <p:cNvPr id="3" name="Connecteur droit 2">
            <a:extLst>
              <a:ext uri="{FF2B5EF4-FFF2-40B4-BE49-F238E27FC236}">
                <a16:creationId xmlns:a16="http://schemas.microsoft.com/office/drawing/2014/main" id="{F3BA9B2E-DE37-A85F-620A-B1ABA588A052}"/>
              </a:ext>
            </a:extLst>
          </p:cNvPr>
          <p:cNvCxnSpPr/>
          <p:nvPr/>
        </p:nvCxnSpPr>
        <p:spPr>
          <a:xfrm>
            <a:off x="1115616" y="620688"/>
            <a:ext cx="684076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5425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0EE7D-1D5D-EC4A-6B2A-625C5A5B649A}"/>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B59DD117-C29C-D419-B008-1F0321D2FA26}"/>
              </a:ext>
            </a:extLst>
          </p:cNvPr>
          <p:cNvPicPr>
            <a:picLocks noChangeAspect="1"/>
          </p:cNvPicPr>
          <p:nvPr/>
        </p:nvPicPr>
        <p:blipFill>
          <a:blip r:embed="rId2"/>
          <a:stretch>
            <a:fillRect/>
          </a:stretch>
        </p:blipFill>
        <p:spPr>
          <a:xfrm>
            <a:off x="25911" y="24978"/>
            <a:ext cx="9082593" cy="6356350"/>
          </a:xfrm>
          <a:prstGeom prst="rect">
            <a:avLst/>
          </a:prstGeom>
        </p:spPr>
      </p:pic>
      <p:sp>
        <p:nvSpPr>
          <p:cNvPr id="2" name="Espace réservé du pied de page 1">
            <a:extLst>
              <a:ext uri="{FF2B5EF4-FFF2-40B4-BE49-F238E27FC236}">
                <a16:creationId xmlns:a16="http://schemas.microsoft.com/office/drawing/2014/main" id="{0E2234DA-88C1-4987-2610-5194A2D36AF5}"/>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77A17C34-7747-93B5-3F80-1691B90998DE}"/>
              </a:ext>
            </a:extLst>
          </p:cNvPr>
          <p:cNvSpPr>
            <a:spLocks noGrp="1"/>
          </p:cNvSpPr>
          <p:nvPr>
            <p:ph type="sldNum" sz="quarter" idx="12"/>
          </p:nvPr>
        </p:nvSpPr>
        <p:spPr/>
        <p:txBody>
          <a:bodyPr/>
          <a:lstStyle/>
          <a:p>
            <a:fld id="{108582E2-60D7-40E7-AECB-CED9E7320F8D}" type="slidenum">
              <a:rPr lang="fr-FR" smtClean="0"/>
              <a:pPr/>
              <a:t>5</a:t>
            </a:fld>
            <a:endParaRPr lang="fr-FR" dirty="0"/>
          </a:p>
        </p:txBody>
      </p:sp>
      <p:sp>
        <p:nvSpPr>
          <p:cNvPr id="5" name="ZoneTexte 4">
            <a:extLst>
              <a:ext uri="{FF2B5EF4-FFF2-40B4-BE49-F238E27FC236}">
                <a16:creationId xmlns:a16="http://schemas.microsoft.com/office/drawing/2014/main" id="{01543E74-DFF4-B856-8873-9D33BB5B7191}"/>
              </a:ext>
            </a:extLst>
          </p:cNvPr>
          <p:cNvSpPr txBox="1"/>
          <p:nvPr/>
        </p:nvSpPr>
        <p:spPr>
          <a:xfrm>
            <a:off x="107504" y="188640"/>
            <a:ext cx="8928992" cy="5509200"/>
          </a:xfrm>
          <a:prstGeom prst="rect">
            <a:avLst/>
          </a:prstGeom>
          <a:noFill/>
        </p:spPr>
        <p:txBody>
          <a:bodyPr wrap="square">
            <a:spAutoFit/>
          </a:bodyPr>
          <a:lstStyle/>
          <a:p>
            <a:pPr algn="ctr"/>
            <a:r>
              <a:rPr lang="fr-FR" sz="3200" i="1" dirty="0">
                <a:ln w="0"/>
                <a:effectLst>
                  <a:outerShdw blurRad="38100" dist="19050" dir="2700000" algn="tl" rotWithShape="0">
                    <a:schemeClr val="dk1">
                      <a:alpha val="40000"/>
                    </a:schemeClr>
                  </a:outerShdw>
                </a:effectLst>
                <a:highlight>
                  <a:srgbClr val="00FF00"/>
                </a:highlight>
                <a:latin typeface="Aptos" panose="020B0004020202020204" pitchFamily="34" charset="0"/>
              </a:rPr>
              <a:t>Bon usage de l’appareil photo :   </a:t>
            </a:r>
          </a:p>
          <a:p>
            <a:endParaRPr lang="fr-FR" sz="3200" i="1" dirty="0">
              <a:ln w="0"/>
              <a:solidFill>
                <a:schemeClr val="bg1"/>
              </a:solidFill>
              <a:effectLst>
                <a:outerShdw blurRad="38100" dist="19050" dir="2700000" algn="tl" rotWithShape="0">
                  <a:schemeClr val="dk1">
                    <a:alpha val="40000"/>
                  </a:schemeClr>
                </a:outerShdw>
              </a:effectLst>
              <a:latin typeface="Aptos" panose="020B0004020202020204" pitchFamily="34" charset="0"/>
            </a:endParaRPr>
          </a:p>
          <a:p>
            <a:r>
              <a:rPr lang="fr-FR" sz="3200" i="1" dirty="0">
                <a:ln w="0"/>
                <a:solidFill>
                  <a:schemeClr val="bg1"/>
                </a:solidFill>
                <a:effectLst>
                  <a:outerShdw blurRad="38100" dist="19050" dir="2700000" algn="tl" rotWithShape="0">
                    <a:schemeClr val="dk1">
                      <a:alpha val="40000"/>
                    </a:schemeClr>
                  </a:outerShdw>
                </a:effectLst>
                <a:highlight>
                  <a:srgbClr val="FF0000"/>
                </a:highlight>
                <a:latin typeface="Aptos" panose="020B0004020202020204" pitchFamily="34" charset="0"/>
              </a:rPr>
              <a:t>• </a:t>
            </a:r>
            <a:r>
              <a:rPr lang="fr-FR" sz="3200" b="1" i="1" dirty="0">
                <a:ln w="0"/>
                <a:solidFill>
                  <a:schemeClr val="bg1"/>
                </a:solidFill>
                <a:effectLst>
                  <a:outerShdw blurRad="38100" dist="19050" dir="2700000" algn="tl" rotWithShape="0">
                    <a:schemeClr val="dk1">
                      <a:alpha val="40000"/>
                    </a:schemeClr>
                  </a:outerShdw>
                </a:effectLst>
                <a:highlight>
                  <a:srgbClr val="FF0000"/>
                </a:highlight>
                <a:latin typeface="Aptos" panose="020B0004020202020204" pitchFamily="34" charset="0"/>
              </a:rPr>
              <a:t>Ne prenez pas de photos et n’enregistrez pas de vidéos de personnes sans leur consentement. </a:t>
            </a:r>
          </a:p>
          <a:p>
            <a:endParaRPr lang="fr-FR" sz="3200" b="1" i="1" dirty="0">
              <a:ln w="0"/>
              <a:solidFill>
                <a:schemeClr val="bg1"/>
              </a:solidFill>
              <a:effectLst>
                <a:outerShdw blurRad="38100" dist="19050" dir="2700000" algn="tl" rotWithShape="0">
                  <a:schemeClr val="dk1">
                    <a:alpha val="40000"/>
                  </a:schemeClr>
                </a:outerShdw>
              </a:effectLst>
              <a:latin typeface="Aptos" panose="020B0004020202020204" pitchFamily="34" charset="0"/>
            </a:endParaRPr>
          </a:p>
          <a:p>
            <a:r>
              <a:rPr lang="fr-FR" sz="3200" b="1" i="1" dirty="0">
                <a:ln w="0"/>
                <a:solidFill>
                  <a:schemeClr val="bg1"/>
                </a:solidFill>
                <a:effectLst>
                  <a:outerShdw blurRad="38100" dist="19050" dir="2700000" algn="tl" rotWithShape="0">
                    <a:schemeClr val="dk1">
                      <a:alpha val="40000"/>
                    </a:schemeClr>
                  </a:outerShdw>
                </a:effectLst>
                <a:highlight>
                  <a:srgbClr val="FF0000"/>
                </a:highlight>
                <a:latin typeface="Aptos" panose="020B0004020202020204" pitchFamily="34" charset="0"/>
              </a:rPr>
              <a:t>• Ne prenez pas de photos et n’enregistrez pas de vidéos lorsque la loi l’interdit. </a:t>
            </a:r>
          </a:p>
          <a:p>
            <a:endParaRPr lang="fr-FR" sz="3200" b="1" i="1" dirty="0">
              <a:ln w="0"/>
              <a:solidFill>
                <a:schemeClr val="bg1"/>
              </a:solidFill>
              <a:effectLst>
                <a:outerShdw blurRad="38100" dist="19050" dir="2700000" algn="tl" rotWithShape="0">
                  <a:schemeClr val="dk1">
                    <a:alpha val="40000"/>
                  </a:schemeClr>
                </a:outerShdw>
              </a:effectLst>
              <a:latin typeface="Aptos" panose="020B0004020202020204" pitchFamily="34" charset="0"/>
            </a:endParaRPr>
          </a:p>
          <a:p>
            <a:r>
              <a:rPr lang="fr-FR" sz="3200" b="1" i="1" dirty="0">
                <a:ln w="0"/>
                <a:solidFill>
                  <a:schemeClr val="bg1"/>
                </a:solidFill>
                <a:effectLst>
                  <a:outerShdw blurRad="38100" dist="19050" dir="2700000" algn="tl" rotWithShape="0">
                    <a:schemeClr val="dk1">
                      <a:alpha val="40000"/>
                    </a:schemeClr>
                  </a:outerShdw>
                </a:effectLst>
                <a:highlight>
                  <a:srgbClr val="FF0000"/>
                </a:highlight>
                <a:latin typeface="Aptos" panose="020B0004020202020204" pitchFamily="34" charset="0"/>
              </a:rPr>
              <a:t>• Ne prenez pas de photos et n’enregistrez pas de vidéos en violation de la vie privée d’autrui. </a:t>
            </a:r>
          </a:p>
        </p:txBody>
      </p:sp>
    </p:spTree>
    <p:extLst>
      <p:ext uri="{BB962C8B-B14F-4D97-AF65-F5344CB8AC3E}">
        <p14:creationId xmlns:p14="http://schemas.microsoft.com/office/powerpoint/2010/main" val="34648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65F768-F771-F364-D101-8A8F6F244A06}"/>
            </a:ext>
          </a:extLst>
        </p:cNvPr>
        <p:cNvGrpSpPr/>
        <p:nvPr/>
      </p:nvGrpSpPr>
      <p:grpSpPr>
        <a:xfrm>
          <a:off x="0" y="0"/>
          <a:ext cx="0" cy="0"/>
          <a:chOff x="0" y="0"/>
          <a:chExt cx="0" cy="0"/>
        </a:xfrm>
      </p:grpSpPr>
      <p:pic>
        <p:nvPicPr>
          <p:cNvPr id="7" name="Image 6">
            <a:extLst>
              <a:ext uri="{FF2B5EF4-FFF2-40B4-BE49-F238E27FC236}">
                <a16:creationId xmlns:a16="http://schemas.microsoft.com/office/drawing/2014/main" id="{D00C8734-366C-CFB5-4B13-C3B4C8F24E6A}"/>
              </a:ext>
            </a:extLst>
          </p:cNvPr>
          <p:cNvPicPr>
            <a:picLocks noChangeAspect="1"/>
          </p:cNvPicPr>
          <p:nvPr/>
        </p:nvPicPr>
        <p:blipFill>
          <a:blip r:embed="rId2"/>
          <a:stretch>
            <a:fillRect/>
          </a:stretch>
        </p:blipFill>
        <p:spPr>
          <a:xfrm>
            <a:off x="1" y="-24008"/>
            <a:ext cx="9144000" cy="6356350"/>
          </a:xfrm>
          <a:prstGeom prst="rect">
            <a:avLst/>
          </a:prstGeom>
        </p:spPr>
      </p:pic>
      <p:sp>
        <p:nvSpPr>
          <p:cNvPr id="2" name="Espace réservé du pied de page 1">
            <a:extLst>
              <a:ext uri="{FF2B5EF4-FFF2-40B4-BE49-F238E27FC236}">
                <a16:creationId xmlns:a16="http://schemas.microsoft.com/office/drawing/2014/main" id="{14E5266A-A196-EAE5-6423-94AF2ACB07E1}"/>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801F8A01-5397-73F3-D753-5BB0EA1F0CFB}"/>
              </a:ext>
            </a:extLst>
          </p:cNvPr>
          <p:cNvSpPr>
            <a:spLocks noGrp="1"/>
          </p:cNvSpPr>
          <p:nvPr>
            <p:ph type="sldNum" sz="quarter" idx="12"/>
          </p:nvPr>
        </p:nvSpPr>
        <p:spPr/>
        <p:txBody>
          <a:bodyPr/>
          <a:lstStyle/>
          <a:p>
            <a:fld id="{108582E2-60D7-40E7-AECB-CED9E7320F8D}" type="slidenum">
              <a:rPr lang="fr-FR" smtClean="0"/>
              <a:pPr/>
              <a:t>6</a:t>
            </a:fld>
            <a:endParaRPr lang="fr-FR"/>
          </a:p>
        </p:txBody>
      </p:sp>
      <p:sp>
        <p:nvSpPr>
          <p:cNvPr id="6" name="ZoneTexte 5">
            <a:extLst>
              <a:ext uri="{FF2B5EF4-FFF2-40B4-BE49-F238E27FC236}">
                <a16:creationId xmlns:a16="http://schemas.microsoft.com/office/drawing/2014/main" id="{F62A160B-C0D7-1450-BE62-8892129E0A72}"/>
              </a:ext>
            </a:extLst>
          </p:cNvPr>
          <p:cNvSpPr txBox="1"/>
          <p:nvPr/>
        </p:nvSpPr>
        <p:spPr>
          <a:xfrm>
            <a:off x="641404" y="1182623"/>
            <a:ext cx="7861192" cy="1015663"/>
          </a:xfrm>
          <a:custGeom>
            <a:avLst/>
            <a:gdLst>
              <a:gd name="csX0" fmla="*/ 0 w 7861192"/>
              <a:gd name="csY0" fmla="*/ 0 h 1015663"/>
              <a:gd name="csX1" fmla="*/ 576487 w 7861192"/>
              <a:gd name="csY1" fmla="*/ 0 h 1015663"/>
              <a:gd name="csX2" fmla="*/ 1074363 w 7861192"/>
              <a:gd name="csY2" fmla="*/ 0 h 1015663"/>
              <a:gd name="csX3" fmla="*/ 1493626 w 7861192"/>
              <a:gd name="csY3" fmla="*/ 0 h 1015663"/>
              <a:gd name="csX4" fmla="*/ 2148726 w 7861192"/>
              <a:gd name="csY4" fmla="*/ 0 h 1015663"/>
              <a:gd name="csX5" fmla="*/ 2646601 w 7861192"/>
              <a:gd name="csY5" fmla="*/ 0 h 1015663"/>
              <a:gd name="csX6" fmla="*/ 3065865 w 7861192"/>
              <a:gd name="csY6" fmla="*/ 0 h 1015663"/>
              <a:gd name="csX7" fmla="*/ 3799576 w 7861192"/>
              <a:gd name="csY7" fmla="*/ 0 h 1015663"/>
              <a:gd name="csX8" fmla="*/ 4533287 w 7861192"/>
              <a:gd name="csY8" fmla="*/ 0 h 1015663"/>
              <a:gd name="csX9" fmla="*/ 5031163 w 7861192"/>
              <a:gd name="csY9" fmla="*/ 0 h 1015663"/>
              <a:gd name="csX10" fmla="*/ 5843486 w 7861192"/>
              <a:gd name="csY10" fmla="*/ 0 h 1015663"/>
              <a:gd name="csX11" fmla="*/ 6655809 w 7861192"/>
              <a:gd name="csY11" fmla="*/ 0 h 1015663"/>
              <a:gd name="csX12" fmla="*/ 7075073 w 7861192"/>
              <a:gd name="csY12" fmla="*/ 0 h 1015663"/>
              <a:gd name="csX13" fmla="*/ 7861192 w 7861192"/>
              <a:gd name="csY13" fmla="*/ 0 h 1015663"/>
              <a:gd name="csX14" fmla="*/ 7861192 w 7861192"/>
              <a:gd name="csY14" fmla="*/ 517988 h 1015663"/>
              <a:gd name="csX15" fmla="*/ 7861192 w 7861192"/>
              <a:gd name="csY15" fmla="*/ 1015663 h 1015663"/>
              <a:gd name="csX16" fmla="*/ 7127481 w 7861192"/>
              <a:gd name="csY16" fmla="*/ 1015663 h 1015663"/>
              <a:gd name="csX17" fmla="*/ 6629605 w 7861192"/>
              <a:gd name="csY17" fmla="*/ 1015663 h 1015663"/>
              <a:gd name="csX18" fmla="*/ 5895894 w 7861192"/>
              <a:gd name="csY18" fmla="*/ 1015663 h 1015663"/>
              <a:gd name="csX19" fmla="*/ 5162183 w 7861192"/>
              <a:gd name="csY19" fmla="*/ 1015663 h 1015663"/>
              <a:gd name="csX20" fmla="*/ 4349860 w 7861192"/>
              <a:gd name="csY20" fmla="*/ 1015663 h 1015663"/>
              <a:gd name="csX21" fmla="*/ 3930596 w 7861192"/>
              <a:gd name="csY21" fmla="*/ 1015663 h 1015663"/>
              <a:gd name="csX22" fmla="*/ 3354109 w 7861192"/>
              <a:gd name="csY22" fmla="*/ 1015663 h 1015663"/>
              <a:gd name="csX23" fmla="*/ 2777621 w 7861192"/>
              <a:gd name="csY23" fmla="*/ 1015663 h 1015663"/>
              <a:gd name="csX24" fmla="*/ 2043910 w 7861192"/>
              <a:gd name="csY24" fmla="*/ 1015663 h 1015663"/>
              <a:gd name="csX25" fmla="*/ 1310199 w 7861192"/>
              <a:gd name="csY25" fmla="*/ 1015663 h 1015663"/>
              <a:gd name="csX26" fmla="*/ 0 w 7861192"/>
              <a:gd name="csY26" fmla="*/ 1015663 h 1015663"/>
              <a:gd name="csX27" fmla="*/ 0 w 7861192"/>
              <a:gd name="csY27" fmla="*/ 538301 h 1015663"/>
              <a:gd name="csX28" fmla="*/ 0 w 7861192"/>
              <a:gd name="csY28" fmla="*/ 0 h 1015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7861192" h="1015663" fill="none" extrusionOk="0">
                <a:moveTo>
                  <a:pt x="0" y="0"/>
                </a:moveTo>
                <a:cubicBezTo>
                  <a:pt x="266490" y="7951"/>
                  <a:pt x="348328" y="-15243"/>
                  <a:pt x="576487" y="0"/>
                </a:cubicBezTo>
                <a:cubicBezTo>
                  <a:pt x="804646" y="15243"/>
                  <a:pt x="935043" y="-16622"/>
                  <a:pt x="1074363" y="0"/>
                </a:cubicBezTo>
                <a:cubicBezTo>
                  <a:pt x="1213683" y="16622"/>
                  <a:pt x="1360481" y="5972"/>
                  <a:pt x="1493626" y="0"/>
                </a:cubicBezTo>
                <a:cubicBezTo>
                  <a:pt x="1626771" y="-5972"/>
                  <a:pt x="1852836" y="-586"/>
                  <a:pt x="2148726" y="0"/>
                </a:cubicBezTo>
                <a:cubicBezTo>
                  <a:pt x="2444616" y="586"/>
                  <a:pt x="2420332" y="2630"/>
                  <a:pt x="2646601" y="0"/>
                </a:cubicBezTo>
                <a:cubicBezTo>
                  <a:pt x="2872871" y="-2630"/>
                  <a:pt x="2972066" y="-3396"/>
                  <a:pt x="3065865" y="0"/>
                </a:cubicBezTo>
                <a:cubicBezTo>
                  <a:pt x="3159664" y="3396"/>
                  <a:pt x="3606058" y="3905"/>
                  <a:pt x="3799576" y="0"/>
                </a:cubicBezTo>
                <a:cubicBezTo>
                  <a:pt x="3993094" y="-3905"/>
                  <a:pt x="4200864" y="2437"/>
                  <a:pt x="4533287" y="0"/>
                </a:cubicBezTo>
                <a:cubicBezTo>
                  <a:pt x="4865710" y="-2437"/>
                  <a:pt x="4811173" y="-19857"/>
                  <a:pt x="5031163" y="0"/>
                </a:cubicBezTo>
                <a:cubicBezTo>
                  <a:pt x="5251153" y="19857"/>
                  <a:pt x="5572899" y="-3946"/>
                  <a:pt x="5843486" y="0"/>
                </a:cubicBezTo>
                <a:cubicBezTo>
                  <a:pt x="6114073" y="3946"/>
                  <a:pt x="6451608" y="23209"/>
                  <a:pt x="6655809" y="0"/>
                </a:cubicBezTo>
                <a:cubicBezTo>
                  <a:pt x="6860010" y="-23209"/>
                  <a:pt x="6904077" y="-14106"/>
                  <a:pt x="7075073" y="0"/>
                </a:cubicBezTo>
                <a:cubicBezTo>
                  <a:pt x="7246069" y="14106"/>
                  <a:pt x="7646741" y="-16789"/>
                  <a:pt x="7861192" y="0"/>
                </a:cubicBezTo>
                <a:cubicBezTo>
                  <a:pt x="7850026" y="149761"/>
                  <a:pt x="7876466" y="350944"/>
                  <a:pt x="7861192" y="517988"/>
                </a:cubicBezTo>
                <a:cubicBezTo>
                  <a:pt x="7845918" y="685032"/>
                  <a:pt x="7848926" y="820917"/>
                  <a:pt x="7861192" y="1015663"/>
                </a:cubicBezTo>
                <a:cubicBezTo>
                  <a:pt x="7652486" y="1046491"/>
                  <a:pt x="7428954" y="987527"/>
                  <a:pt x="7127481" y="1015663"/>
                </a:cubicBezTo>
                <a:cubicBezTo>
                  <a:pt x="6826008" y="1043799"/>
                  <a:pt x="6852362" y="1009421"/>
                  <a:pt x="6629605" y="1015663"/>
                </a:cubicBezTo>
                <a:cubicBezTo>
                  <a:pt x="6406848" y="1021905"/>
                  <a:pt x="6123967" y="1050641"/>
                  <a:pt x="5895894" y="1015663"/>
                </a:cubicBezTo>
                <a:cubicBezTo>
                  <a:pt x="5667821" y="980685"/>
                  <a:pt x="5466743" y="1000465"/>
                  <a:pt x="5162183" y="1015663"/>
                </a:cubicBezTo>
                <a:cubicBezTo>
                  <a:pt x="4857623" y="1030861"/>
                  <a:pt x="4637350" y="1003795"/>
                  <a:pt x="4349860" y="1015663"/>
                </a:cubicBezTo>
                <a:cubicBezTo>
                  <a:pt x="4062370" y="1027531"/>
                  <a:pt x="4078904" y="1028945"/>
                  <a:pt x="3930596" y="1015663"/>
                </a:cubicBezTo>
                <a:cubicBezTo>
                  <a:pt x="3782288" y="1002381"/>
                  <a:pt x="3559596" y="1031750"/>
                  <a:pt x="3354109" y="1015663"/>
                </a:cubicBezTo>
                <a:cubicBezTo>
                  <a:pt x="3148622" y="999576"/>
                  <a:pt x="2908528" y="1016533"/>
                  <a:pt x="2777621" y="1015663"/>
                </a:cubicBezTo>
                <a:cubicBezTo>
                  <a:pt x="2646714" y="1014793"/>
                  <a:pt x="2219773" y="990993"/>
                  <a:pt x="2043910" y="1015663"/>
                </a:cubicBezTo>
                <a:cubicBezTo>
                  <a:pt x="1868047" y="1040333"/>
                  <a:pt x="1620378" y="1049097"/>
                  <a:pt x="1310199" y="1015663"/>
                </a:cubicBezTo>
                <a:cubicBezTo>
                  <a:pt x="1000020" y="982229"/>
                  <a:pt x="430414" y="951857"/>
                  <a:pt x="0" y="1015663"/>
                </a:cubicBezTo>
                <a:cubicBezTo>
                  <a:pt x="-21155" y="907624"/>
                  <a:pt x="7421" y="637051"/>
                  <a:pt x="0" y="538301"/>
                </a:cubicBezTo>
                <a:cubicBezTo>
                  <a:pt x="-7421" y="439551"/>
                  <a:pt x="11323" y="107893"/>
                  <a:pt x="0" y="0"/>
                </a:cubicBezTo>
                <a:close/>
              </a:path>
              <a:path w="7861192" h="1015663" stroke="0" extrusionOk="0">
                <a:moveTo>
                  <a:pt x="0" y="0"/>
                </a:moveTo>
                <a:cubicBezTo>
                  <a:pt x="160344" y="-2344"/>
                  <a:pt x="344887" y="10720"/>
                  <a:pt x="497875" y="0"/>
                </a:cubicBezTo>
                <a:cubicBezTo>
                  <a:pt x="650863" y="-10720"/>
                  <a:pt x="1022500" y="16017"/>
                  <a:pt x="1231587" y="0"/>
                </a:cubicBezTo>
                <a:cubicBezTo>
                  <a:pt x="1440674" y="-16017"/>
                  <a:pt x="1516232" y="17100"/>
                  <a:pt x="1729462" y="0"/>
                </a:cubicBezTo>
                <a:cubicBezTo>
                  <a:pt x="1942693" y="-17100"/>
                  <a:pt x="2257217" y="-24216"/>
                  <a:pt x="2541785" y="0"/>
                </a:cubicBezTo>
                <a:cubicBezTo>
                  <a:pt x="2826353" y="24216"/>
                  <a:pt x="3028168" y="3188"/>
                  <a:pt x="3354109" y="0"/>
                </a:cubicBezTo>
                <a:cubicBezTo>
                  <a:pt x="3680050" y="-3188"/>
                  <a:pt x="3647427" y="19567"/>
                  <a:pt x="3851984" y="0"/>
                </a:cubicBezTo>
                <a:cubicBezTo>
                  <a:pt x="4056541" y="-19567"/>
                  <a:pt x="4206531" y="-7749"/>
                  <a:pt x="4428471" y="0"/>
                </a:cubicBezTo>
                <a:cubicBezTo>
                  <a:pt x="4650411" y="7749"/>
                  <a:pt x="4883381" y="-22073"/>
                  <a:pt x="5240795" y="0"/>
                </a:cubicBezTo>
                <a:cubicBezTo>
                  <a:pt x="5598209" y="22073"/>
                  <a:pt x="5590994" y="25772"/>
                  <a:pt x="5817282" y="0"/>
                </a:cubicBezTo>
                <a:cubicBezTo>
                  <a:pt x="6043570" y="-25772"/>
                  <a:pt x="6185117" y="15355"/>
                  <a:pt x="6550993" y="0"/>
                </a:cubicBezTo>
                <a:cubicBezTo>
                  <a:pt x="6916869" y="-15355"/>
                  <a:pt x="7268336" y="-27378"/>
                  <a:pt x="7861192" y="0"/>
                </a:cubicBezTo>
                <a:cubicBezTo>
                  <a:pt x="7862124" y="233167"/>
                  <a:pt x="7876191" y="365204"/>
                  <a:pt x="7861192" y="477362"/>
                </a:cubicBezTo>
                <a:cubicBezTo>
                  <a:pt x="7846193" y="589520"/>
                  <a:pt x="7867175" y="828699"/>
                  <a:pt x="7861192" y="1015663"/>
                </a:cubicBezTo>
                <a:cubicBezTo>
                  <a:pt x="7517753" y="1025231"/>
                  <a:pt x="7317181" y="992090"/>
                  <a:pt x="7127481" y="1015663"/>
                </a:cubicBezTo>
                <a:cubicBezTo>
                  <a:pt x="6937781" y="1039236"/>
                  <a:pt x="6903395" y="1003253"/>
                  <a:pt x="6708217" y="1015663"/>
                </a:cubicBezTo>
                <a:cubicBezTo>
                  <a:pt x="6513039" y="1028073"/>
                  <a:pt x="6197487" y="1025139"/>
                  <a:pt x="5895894" y="1015663"/>
                </a:cubicBezTo>
                <a:cubicBezTo>
                  <a:pt x="5594301" y="1006187"/>
                  <a:pt x="5642930" y="1035182"/>
                  <a:pt x="5476630" y="1015663"/>
                </a:cubicBezTo>
                <a:cubicBezTo>
                  <a:pt x="5310330" y="996144"/>
                  <a:pt x="5261528" y="1013264"/>
                  <a:pt x="5057367" y="1015663"/>
                </a:cubicBezTo>
                <a:cubicBezTo>
                  <a:pt x="4853206" y="1018062"/>
                  <a:pt x="4651199" y="1017887"/>
                  <a:pt x="4402268" y="1015663"/>
                </a:cubicBezTo>
                <a:cubicBezTo>
                  <a:pt x="4153337" y="1013439"/>
                  <a:pt x="3825888" y="1034509"/>
                  <a:pt x="3589944" y="1015663"/>
                </a:cubicBezTo>
                <a:cubicBezTo>
                  <a:pt x="3354000" y="996817"/>
                  <a:pt x="3275157" y="998994"/>
                  <a:pt x="3170681" y="1015663"/>
                </a:cubicBezTo>
                <a:cubicBezTo>
                  <a:pt x="3066205" y="1032332"/>
                  <a:pt x="2913220" y="1000433"/>
                  <a:pt x="2751417" y="1015663"/>
                </a:cubicBezTo>
                <a:cubicBezTo>
                  <a:pt x="2589614" y="1030893"/>
                  <a:pt x="2254256" y="1019345"/>
                  <a:pt x="2017706" y="1015663"/>
                </a:cubicBezTo>
                <a:cubicBezTo>
                  <a:pt x="1781156" y="1011981"/>
                  <a:pt x="1385187" y="1056096"/>
                  <a:pt x="1205383" y="1015663"/>
                </a:cubicBezTo>
                <a:cubicBezTo>
                  <a:pt x="1025579" y="975230"/>
                  <a:pt x="291814" y="1009474"/>
                  <a:pt x="0" y="1015663"/>
                </a:cubicBezTo>
                <a:cubicBezTo>
                  <a:pt x="-882" y="910097"/>
                  <a:pt x="-16651" y="746205"/>
                  <a:pt x="0" y="497675"/>
                </a:cubicBezTo>
                <a:cubicBezTo>
                  <a:pt x="16651" y="249145"/>
                  <a:pt x="9356" y="217831"/>
                  <a:pt x="0" y="0"/>
                </a:cubicBezTo>
                <a:close/>
              </a:path>
            </a:pathLst>
          </a:custGeom>
          <a:solidFill>
            <a:srgbClr val="FFFFCC"/>
          </a:solidFill>
          <a:ln>
            <a:solidFill>
              <a:schemeClr val="tx1"/>
            </a:solidFill>
            <a:extLst>
              <a:ext uri="{C807C97D-BFC1-408E-A445-0C87EB9F89A2}">
                <ask:lineSketchStyleProps xmlns:ask="http://schemas.microsoft.com/office/drawing/2018/sketchyshapes" sd="1211926146">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p>
            <a:pPr algn="ctr" fontAlgn="base">
              <a:buNone/>
            </a:pPr>
            <a:r>
              <a:rPr lang="fr-FR" sz="6000" b="1" i="1" dirty="0">
                <a:solidFill>
                  <a:srgbClr val="05060F"/>
                </a:solidFill>
                <a:latin typeface="Arial" panose="020B0604020202020204" pitchFamily="34" charset="0"/>
                <a:cs typeface="Arial" panose="020B0604020202020204" pitchFamily="34" charset="0"/>
              </a:rPr>
              <a:t>Les pixels</a:t>
            </a:r>
          </a:p>
        </p:txBody>
      </p:sp>
      <p:pic>
        <p:nvPicPr>
          <p:cNvPr id="4" name="Image 3">
            <a:extLst>
              <a:ext uri="{FF2B5EF4-FFF2-40B4-BE49-F238E27FC236}">
                <a16:creationId xmlns:a16="http://schemas.microsoft.com/office/drawing/2014/main" id="{6BD6A545-05EC-3724-07B9-AF185B58802D}"/>
              </a:ext>
            </a:extLst>
          </p:cNvPr>
          <p:cNvPicPr>
            <a:picLocks noChangeAspect="1"/>
          </p:cNvPicPr>
          <p:nvPr/>
        </p:nvPicPr>
        <p:blipFill>
          <a:blip r:embed="rId3"/>
          <a:stretch>
            <a:fillRect/>
          </a:stretch>
        </p:blipFill>
        <p:spPr>
          <a:xfrm>
            <a:off x="7744718" y="5085184"/>
            <a:ext cx="1068756" cy="968452"/>
          </a:xfrm>
          <a:prstGeom prst="ellipse">
            <a:avLst/>
          </a:prstGeom>
          <a:ln>
            <a:noFill/>
          </a:ln>
          <a:effectLst>
            <a:softEdge rad="112500"/>
          </a:effectLst>
        </p:spPr>
      </p:pic>
      <p:sp>
        <p:nvSpPr>
          <p:cNvPr id="5" name="ZoneTexte 4">
            <a:extLst>
              <a:ext uri="{FF2B5EF4-FFF2-40B4-BE49-F238E27FC236}">
                <a16:creationId xmlns:a16="http://schemas.microsoft.com/office/drawing/2014/main" id="{25CB6A48-FC9C-8DB4-458C-59B6DD8BAD07}"/>
              </a:ext>
            </a:extLst>
          </p:cNvPr>
          <p:cNvSpPr txBox="1"/>
          <p:nvPr/>
        </p:nvSpPr>
        <p:spPr>
          <a:xfrm>
            <a:off x="617414" y="2970516"/>
            <a:ext cx="7885182" cy="1323439"/>
          </a:xfrm>
          <a:custGeom>
            <a:avLst/>
            <a:gdLst>
              <a:gd name="csX0" fmla="*/ 0 w 7885182"/>
              <a:gd name="csY0" fmla="*/ 0 h 1323439"/>
              <a:gd name="csX1" fmla="*/ 420543 w 7885182"/>
              <a:gd name="csY1" fmla="*/ 0 h 1323439"/>
              <a:gd name="csX2" fmla="*/ 919938 w 7885182"/>
              <a:gd name="csY2" fmla="*/ 0 h 1323439"/>
              <a:gd name="csX3" fmla="*/ 1577036 w 7885182"/>
              <a:gd name="csY3" fmla="*/ 0 h 1323439"/>
              <a:gd name="csX4" fmla="*/ 2076431 w 7885182"/>
              <a:gd name="csY4" fmla="*/ 0 h 1323439"/>
              <a:gd name="csX5" fmla="*/ 2496974 w 7885182"/>
              <a:gd name="csY5" fmla="*/ 0 h 1323439"/>
              <a:gd name="csX6" fmla="*/ 3311776 w 7885182"/>
              <a:gd name="csY6" fmla="*/ 0 h 1323439"/>
              <a:gd name="csX7" fmla="*/ 3811171 w 7885182"/>
              <a:gd name="csY7" fmla="*/ 0 h 1323439"/>
              <a:gd name="csX8" fmla="*/ 4310566 w 7885182"/>
              <a:gd name="csY8" fmla="*/ 0 h 1323439"/>
              <a:gd name="csX9" fmla="*/ 5125368 w 7885182"/>
              <a:gd name="csY9" fmla="*/ 0 h 1323439"/>
              <a:gd name="csX10" fmla="*/ 5861319 w 7885182"/>
              <a:gd name="csY10" fmla="*/ 0 h 1323439"/>
              <a:gd name="csX11" fmla="*/ 6360713 w 7885182"/>
              <a:gd name="csY11" fmla="*/ 0 h 1323439"/>
              <a:gd name="csX12" fmla="*/ 6860108 w 7885182"/>
              <a:gd name="csY12" fmla="*/ 0 h 1323439"/>
              <a:gd name="csX13" fmla="*/ 7885182 w 7885182"/>
              <a:gd name="csY13" fmla="*/ 0 h 1323439"/>
              <a:gd name="csX14" fmla="*/ 7885182 w 7885182"/>
              <a:gd name="csY14" fmla="*/ 622016 h 1323439"/>
              <a:gd name="csX15" fmla="*/ 7885182 w 7885182"/>
              <a:gd name="csY15" fmla="*/ 1323439 h 1323439"/>
              <a:gd name="csX16" fmla="*/ 7306935 w 7885182"/>
              <a:gd name="csY16" fmla="*/ 1323439 h 1323439"/>
              <a:gd name="csX17" fmla="*/ 6492133 w 7885182"/>
              <a:gd name="csY17" fmla="*/ 1323439 h 1323439"/>
              <a:gd name="csX18" fmla="*/ 5677331 w 7885182"/>
              <a:gd name="csY18" fmla="*/ 1323439 h 1323439"/>
              <a:gd name="csX19" fmla="*/ 5020233 w 7885182"/>
              <a:gd name="csY19" fmla="*/ 1323439 h 1323439"/>
              <a:gd name="csX20" fmla="*/ 4599689 w 7885182"/>
              <a:gd name="csY20" fmla="*/ 1323439 h 1323439"/>
              <a:gd name="csX21" fmla="*/ 4179146 w 7885182"/>
              <a:gd name="csY21" fmla="*/ 1323439 h 1323439"/>
              <a:gd name="csX22" fmla="*/ 3522048 w 7885182"/>
              <a:gd name="csY22" fmla="*/ 1323439 h 1323439"/>
              <a:gd name="csX23" fmla="*/ 2786098 w 7885182"/>
              <a:gd name="csY23" fmla="*/ 1323439 h 1323439"/>
              <a:gd name="csX24" fmla="*/ 2050147 w 7885182"/>
              <a:gd name="csY24" fmla="*/ 1323439 h 1323439"/>
              <a:gd name="csX25" fmla="*/ 1550752 w 7885182"/>
              <a:gd name="csY25" fmla="*/ 1323439 h 1323439"/>
              <a:gd name="csX26" fmla="*/ 1051358 w 7885182"/>
              <a:gd name="csY26" fmla="*/ 1323439 h 1323439"/>
              <a:gd name="csX27" fmla="*/ 0 w 7885182"/>
              <a:gd name="csY27" fmla="*/ 1323439 h 1323439"/>
              <a:gd name="csX28" fmla="*/ 0 w 7885182"/>
              <a:gd name="csY28" fmla="*/ 701423 h 1323439"/>
              <a:gd name="csX29" fmla="*/ 0 w 7885182"/>
              <a:gd name="csY29" fmla="*/ 0 h 132343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7885182" h="1323439" fill="none" extrusionOk="0">
                <a:moveTo>
                  <a:pt x="0" y="0"/>
                </a:moveTo>
                <a:cubicBezTo>
                  <a:pt x="208218" y="3417"/>
                  <a:pt x="292389" y="20486"/>
                  <a:pt x="420543" y="0"/>
                </a:cubicBezTo>
                <a:cubicBezTo>
                  <a:pt x="548697" y="-20486"/>
                  <a:pt x="783963" y="-12291"/>
                  <a:pt x="919938" y="0"/>
                </a:cubicBezTo>
                <a:cubicBezTo>
                  <a:pt x="1055914" y="12291"/>
                  <a:pt x="1413053" y="-13073"/>
                  <a:pt x="1577036" y="0"/>
                </a:cubicBezTo>
                <a:cubicBezTo>
                  <a:pt x="1741019" y="13073"/>
                  <a:pt x="1959060" y="9437"/>
                  <a:pt x="2076431" y="0"/>
                </a:cubicBezTo>
                <a:cubicBezTo>
                  <a:pt x="2193803" y="-9437"/>
                  <a:pt x="2412269" y="-12345"/>
                  <a:pt x="2496974" y="0"/>
                </a:cubicBezTo>
                <a:cubicBezTo>
                  <a:pt x="2581679" y="12345"/>
                  <a:pt x="3118671" y="22159"/>
                  <a:pt x="3311776" y="0"/>
                </a:cubicBezTo>
                <a:cubicBezTo>
                  <a:pt x="3504881" y="-22159"/>
                  <a:pt x="3593906" y="-22194"/>
                  <a:pt x="3811171" y="0"/>
                </a:cubicBezTo>
                <a:cubicBezTo>
                  <a:pt x="4028437" y="22194"/>
                  <a:pt x="4140835" y="-22541"/>
                  <a:pt x="4310566" y="0"/>
                </a:cubicBezTo>
                <a:cubicBezTo>
                  <a:pt x="4480298" y="22541"/>
                  <a:pt x="4757001" y="-18997"/>
                  <a:pt x="5125368" y="0"/>
                </a:cubicBezTo>
                <a:cubicBezTo>
                  <a:pt x="5493735" y="18997"/>
                  <a:pt x="5498496" y="4277"/>
                  <a:pt x="5861319" y="0"/>
                </a:cubicBezTo>
                <a:cubicBezTo>
                  <a:pt x="6224142" y="-4277"/>
                  <a:pt x="6157688" y="17997"/>
                  <a:pt x="6360713" y="0"/>
                </a:cubicBezTo>
                <a:cubicBezTo>
                  <a:pt x="6563738" y="-17997"/>
                  <a:pt x="6744701" y="-14621"/>
                  <a:pt x="6860108" y="0"/>
                </a:cubicBezTo>
                <a:cubicBezTo>
                  <a:pt x="6975515" y="14621"/>
                  <a:pt x="7418401" y="13012"/>
                  <a:pt x="7885182" y="0"/>
                </a:cubicBezTo>
                <a:cubicBezTo>
                  <a:pt x="7896429" y="188659"/>
                  <a:pt x="7879961" y="375976"/>
                  <a:pt x="7885182" y="622016"/>
                </a:cubicBezTo>
                <a:cubicBezTo>
                  <a:pt x="7890403" y="868056"/>
                  <a:pt x="7879447" y="976669"/>
                  <a:pt x="7885182" y="1323439"/>
                </a:cubicBezTo>
                <a:cubicBezTo>
                  <a:pt x="7622505" y="1318051"/>
                  <a:pt x="7465770" y="1328542"/>
                  <a:pt x="7306935" y="1323439"/>
                </a:cubicBezTo>
                <a:cubicBezTo>
                  <a:pt x="7148100" y="1318336"/>
                  <a:pt x="6782009" y="1305438"/>
                  <a:pt x="6492133" y="1323439"/>
                </a:cubicBezTo>
                <a:cubicBezTo>
                  <a:pt x="6202257" y="1341440"/>
                  <a:pt x="6018183" y="1321203"/>
                  <a:pt x="5677331" y="1323439"/>
                </a:cubicBezTo>
                <a:cubicBezTo>
                  <a:pt x="5336479" y="1325675"/>
                  <a:pt x="5318307" y="1324189"/>
                  <a:pt x="5020233" y="1323439"/>
                </a:cubicBezTo>
                <a:cubicBezTo>
                  <a:pt x="4722159" y="1322689"/>
                  <a:pt x="4785814" y="1333443"/>
                  <a:pt x="4599689" y="1323439"/>
                </a:cubicBezTo>
                <a:cubicBezTo>
                  <a:pt x="4413564" y="1313435"/>
                  <a:pt x="4387390" y="1334392"/>
                  <a:pt x="4179146" y="1323439"/>
                </a:cubicBezTo>
                <a:cubicBezTo>
                  <a:pt x="3970902" y="1312486"/>
                  <a:pt x="3822722" y="1336807"/>
                  <a:pt x="3522048" y="1323439"/>
                </a:cubicBezTo>
                <a:cubicBezTo>
                  <a:pt x="3221374" y="1310071"/>
                  <a:pt x="3094642" y="1326903"/>
                  <a:pt x="2786098" y="1323439"/>
                </a:cubicBezTo>
                <a:cubicBezTo>
                  <a:pt x="2477554" y="1319976"/>
                  <a:pt x="2255884" y="1334997"/>
                  <a:pt x="2050147" y="1323439"/>
                </a:cubicBezTo>
                <a:cubicBezTo>
                  <a:pt x="1844410" y="1311881"/>
                  <a:pt x="1742864" y="1347394"/>
                  <a:pt x="1550752" y="1323439"/>
                </a:cubicBezTo>
                <a:cubicBezTo>
                  <a:pt x="1358640" y="1299484"/>
                  <a:pt x="1299652" y="1327367"/>
                  <a:pt x="1051358" y="1323439"/>
                </a:cubicBezTo>
                <a:cubicBezTo>
                  <a:pt x="803064" y="1319511"/>
                  <a:pt x="451085" y="1340869"/>
                  <a:pt x="0" y="1323439"/>
                </a:cubicBezTo>
                <a:cubicBezTo>
                  <a:pt x="-1015" y="1129765"/>
                  <a:pt x="-25102" y="882183"/>
                  <a:pt x="0" y="701423"/>
                </a:cubicBezTo>
                <a:cubicBezTo>
                  <a:pt x="25102" y="520663"/>
                  <a:pt x="8006" y="210043"/>
                  <a:pt x="0" y="0"/>
                </a:cubicBezTo>
                <a:close/>
              </a:path>
              <a:path w="7885182" h="1323439" stroke="0" extrusionOk="0">
                <a:moveTo>
                  <a:pt x="0" y="0"/>
                </a:moveTo>
                <a:cubicBezTo>
                  <a:pt x="247947" y="-21606"/>
                  <a:pt x="502723" y="-6618"/>
                  <a:pt x="657099" y="0"/>
                </a:cubicBezTo>
                <a:cubicBezTo>
                  <a:pt x="811475" y="6618"/>
                  <a:pt x="1307236" y="-406"/>
                  <a:pt x="1471901" y="0"/>
                </a:cubicBezTo>
                <a:cubicBezTo>
                  <a:pt x="1636566" y="406"/>
                  <a:pt x="1932391" y="-23875"/>
                  <a:pt x="2050147" y="0"/>
                </a:cubicBezTo>
                <a:cubicBezTo>
                  <a:pt x="2167903" y="23875"/>
                  <a:pt x="2334271" y="-14222"/>
                  <a:pt x="2470690" y="0"/>
                </a:cubicBezTo>
                <a:cubicBezTo>
                  <a:pt x="2607109" y="14222"/>
                  <a:pt x="2988264" y="3435"/>
                  <a:pt x="3127789" y="0"/>
                </a:cubicBezTo>
                <a:cubicBezTo>
                  <a:pt x="3267314" y="-3435"/>
                  <a:pt x="3485462" y="-702"/>
                  <a:pt x="3706036" y="0"/>
                </a:cubicBezTo>
                <a:cubicBezTo>
                  <a:pt x="3926610" y="702"/>
                  <a:pt x="4098758" y="-3284"/>
                  <a:pt x="4205430" y="0"/>
                </a:cubicBezTo>
                <a:cubicBezTo>
                  <a:pt x="4312102" y="3284"/>
                  <a:pt x="4464535" y="-17870"/>
                  <a:pt x="4704825" y="0"/>
                </a:cubicBezTo>
                <a:cubicBezTo>
                  <a:pt x="4945115" y="17870"/>
                  <a:pt x="4992680" y="-3726"/>
                  <a:pt x="5125368" y="0"/>
                </a:cubicBezTo>
                <a:cubicBezTo>
                  <a:pt x="5258056" y="3726"/>
                  <a:pt x="5621970" y="5900"/>
                  <a:pt x="5782467" y="0"/>
                </a:cubicBezTo>
                <a:cubicBezTo>
                  <a:pt x="5942964" y="-5900"/>
                  <a:pt x="6206063" y="24307"/>
                  <a:pt x="6360713" y="0"/>
                </a:cubicBezTo>
                <a:cubicBezTo>
                  <a:pt x="6515363" y="-24307"/>
                  <a:pt x="6648731" y="-11998"/>
                  <a:pt x="6781257" y="0"/>
                </a:cubicBezTo>
                <a:cubicBezTo>
                  <a:pt x="6913783" y="11998"/>
                  <a:pt x="7479059" y="641"/>
                  <a:pt x="7885182" y="0"/>
                </a:cubicBezTo>
                <a:cubicBezTo>
                  <a:pt x="7886336" y="283083"/>
                  <a:pt x="7852217" y="439068"/>
                  <a:pt x="7885182" y="661720"/>
                </a:cubicBezTo>
                <a:cubicBezTo>
                  <a:pt x="7918147" y="884372"/>
                  <a:pt x="7852741" y="1191077"/>
                  <a:pt x="7885182" y="1323439"/>
                </a:cubicBezTo>
                <a:cubicBezTo>
                  <a:pt x="7637292" y="1337186"/>
                  <a:pt x="7357315" y="1331415"/>
                  <a:pt x="7149232" y="1323439"/>
                </a:cubicBezTo>
                <a:cubicBezTo>
                  <a:pt x="6941149" y="1315464"/>
                  <a:pt x="6611432" y="1290900"/>
                  <a:pt x="6413281" y="1323439"/>
                </a:cubicBezTo>
                <a:cubicBezTo>
                  <a:pt x="6215130" y="1355978"/>
                  <a:pt x="5958321" y="1308172"/>
                  <a:pt x="5677331" y="1323439"/>
                </a:cubicBezTo>
                <a:cubicBezTo>
                  <a:pt x="5396341" y="1338707"/>
                  <a:pt x="5340118" y="1308594"/>
                  <a:pt x="5099084" y="1323439"/>
                </a:cubicBezTo>
                <a:cubicBezTo>
                  <a:pt x="4858050" y="1338284"/>
                  <a:pt x="4726969" y="1319994"/>
                  <a:pt x="4520838" y="1323439"/>
                </a:cubicBezTo>
                <a:cubicBezTo>
                  <a:pt x="4314707" y="1326884"/>
                  <a:pt x="4059086" y="1348786"/>
                  <a:pt x="3942591" y="1323439"/>
                </a:cubicBezTo>
                <a:cubicBezTo>
                  <a:pt x="3826096" y="1298092"/>
                  <a:pt x="3515568" y="1330448"/>
                  <a:pt x="3206641" y="1323439"/>
                </a:cubicBezTo>
                <a:cubicBezTo>
                  <a:pt x="2897714" y="1316431"/>
                  <a:pt x="2980539" y="1341737"/>
                  <a:pt x="2786098" y="1323439"/>
                </a:cubicBezTo>
                <a:cubicBezTo>
                  <a:pt x="2591657" y="1305141"/>
                  <a:pt x="2232475" y="1348735"/>
                  <a:pt x="2050147" y="1323439"/>
                </a:cubicBezTo>
                <a:cubicBezTo>
                  <a:pt x="1867819" y="1298143"/>
                  <a:pt x="1815185" y="1327488"/>
                  <a:pt x="1629604" y="1323439"/>
                </a:cubicBezTo>
                <a:cubicBezTo>
                  <a:pt x="1444023" y="1319390"/>
                  <a:pt x="1133001" y="1303823"/>
                  <a:pt x="893654" y="1323439"/>
                </a:cubicBezTo>
                <a:cubicBezTo>
                  <a:pt x="654307" y="1343056"/>
                  <a:pt x="374529" y="1358202"/>
                  <a:pt x="0" y="1323439"/>
                </a:cubicBezTo>
                <a:cubicBezTo>
                  <a:pt x="28307" y="1103597"/>
                  <a:pt x="-16740" y="971511"/>
                  <a:pt x="0" y="688188"/>
                </a:cubicBezTo>
                <a:cubicBezTo>
                  <a:pt x="16740" y="404865"/>
                  <a:pt x="-12551" y="244401"/>
                  <a:pt x="0" y="0"/>
                </a:cubicBezTo>
                <a:close/>
              </a:path>
            </a:pathLst>
          </a:custGeom>
          <a:solidFill>
            <a:srgbClr val="FFFFCC"/>
          </a:solidFill>
          <a:ln>
            <a:solidFill>
              <a:schemeClr val="tx1"/>
            </a:solidFill>
            <a:extLst>
              <a:ext uri="{C807C97D-BFC1-408E-A445-0C87EB9F89A2}">
                <ask:lineSketchStyleProps xmlns:ask="http://schemas.microsoft.com/office/drawing/2018/sketchyshapes" sd="2768168584">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defPPr>
              <a:defRPr lang="fr-FR"/>
            </a:defPPr>
            <a:lvl1pPr algn="ctr" fontAlgn="base">
              <a:buNone/>
              <a:defRPr sz="6000" b="1" i="1">
                <a:solidFill>
                  <a:srgbClr val="05060F"/>
                </a:solidFill>
                <a:latin typeface="Arial" panose="020B0604020202020204" pitchFamily="34" charset="0"/>
                <a:cs typeface="Arial" panose="020B0604020202020204" pitchFamily="34" charset="0"/>
              </a:defRPr>
            </a:lvl1pPr>
          </a:lstStyle>
          <a:p>
            <a:r>
              <a:rPr lang="fr-FR" sz="4000" dirty="0"/>
              <a:t>Comprendre leurs rôles dans l’appareil photo smartphone</a:t>
            </a:r>
          </a:p>
        </p:txBody>
      </p:sp>
    </p:spTree>
    <p:extLst>
      <p:ext uri="{BB962C8B-B14F-4D97-AF65-F5344CB8AC3E}">
        <p14:creationId xmlns:p14="http://schemas.microsoft.com/office/powerpoint/2010/main" val="1039770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D4B5062A-0844-A9FA-F8E9-11E4676BD7CE}"/>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35734B37-7E59-5F71-84E3-FA284A60CFF9}"/>
              </a:ext>
            </a:extLst>
          </p:cNvPr>
          <p:cNvSpPr>
            <a:spLocks noGrp="1"/>
          </p:cNvSpPr>
          <p:nvPr>
            <p:ph type="sldNum" sz="quarter" idx="12"/>
          </p:nvPr>
        </p:nvSpPr>
        <p:spPr/>
        <p:txBody>
          <a:bodyPr/>
          <a:lstStyle/>
          <a:p>
            <a:fld id="{108582E2-60D7-40E7-AECB-CED9E7320F8D}" type="slidenum">
              <a:rPr lang="fr-FR" smtClean="0"/>
              <a:pPr/>
              <a:t>7</a:t>
            </a:fld>
            <a:endParaRPr lang="fr-FR"/>
          </a:p>
        </p:txBody>
      </p:sp>
      <p:sp>
        <p:nvSpPr>
          <p:cNvPr id="11" name="ZoneTexte 10">
            <a:extLst>
              <a:ext uri="{FF2B5EF4-FFF2-40B4-BE49-F238E27FC236}">
                <a16:creationId xmlns:a16="http://schemas.microsoft.com/office/drawing/2014/main" id="{0D6DA1B6-050B-FD63-FE57-5D98ADF01C3B}"/>
              </a:ext>
            </a:extLst>
          </p:cNvPr>
          <p:cNvSpPr txBox="1"/>
          <p:nvPr/>
        </p:nvSpPr>
        <p:spPr>
          <a:xfrm>
            <a:off x="395536" y="2606596"/>
            <a:ext cx="7560840" cy="3585597"/>
          </a:xfrm>
          <a:prstGeom prst="rect">
            <a:avLst/>
          </a:prstGeom>
          <a:solidFill>
            <a:srgbClr val="FFFFCC"/>
          </a:solidFill>
          <a:ln>
            <a:solidFill>
              <a:schemeClr val="tx2">
                <a:lumMod val="75000"/>
              </a:schemeClr>
            </a:solidFill>
          </a:ln>
          <a:effectLst>
            <a:outerShdw blurRad="50800" dist="38100" dir="2700000" algn="tl" rotWithShape="0">
              <a:prstClr val="black">
                <a:alpha val="40000"/>
              </a:prstClr>
            </a:outerShdw>
          </a:effectLst>
        </p:spPr>
        <p:txBody>
          <a:bodyPr wrap="square">
            <a:spAutoFit/>
          </a:bodyPr>
          <a:lstStyle/>
          <a:p>
            <a:pPr algn="l" fontAlgn="base">
              <a:buNone/>
            </a:pPr>
            <a:r>
              <a:rPr lang="fr-FR" sz="2400" b="1" i="0" dirty="0">
                <a:solidFill>
                  <a:srgbClr val="1E293B"/>
                </a:solidFill>
                <a:effectLst/>
                <a:latin typeface="-apple-system"/>
              </a:rPr>
              <a:t>Pour les Réseaux Sociaux et le Partage Quotidien</a:t>
            </a:r>
            <a:endParaRPr lang="fr-FR" sz="2400" b="1" dirty="0">
              <a:solidFill>
                <a:srgbClr val="1E293B"/>
              </a:solidFill>
              <a:latin typeface="-apple-system"/>
            </a:endParaRPr>
          </a:p>
          <a:p>
            <a:pPr lvl="1" fontAlgn="base"/>
            <a:r>
              <a:rPr lang="fr-FR" sz="2400" b="0" i="0" dirty="0">
                <a:solidFill>
                  <a:srgbClr val="334155"/>
                </a:solidFill>
                <a:effectLst/>
                <a:latin typeface="-apple-system"/>
              </a:rPr>
              <a:t>Un capteur de </a:t>
            </a:r>
            <a:r>
              <a:rPr lang="fr-FR" sz="2400" b="1" i="0" dirty="0">
                <a:solidFill>
                  <a:srgbClr val="334155"/>
                </a:solidFill>
                <a:effectLst/>
                <a:latin typeface="-apple-system"/>
              </a:rPr>
              <a:t>12 MP</a:t>
            </a:r>
            <a:r>
              <a:rPr lang="fr-FR" sz="2400" b="0" i="0" dirty="0">
                <a:solidFill>
                  <a:srgbClr val="334155"/>
                </a:solidFill>
                <a:effectLst/>
                <a:latin typeface="-apple-system"/>
              </a:rPr>
              <a:t> est idéal. </a:t>
            </a:r>
          </a:p>
          <a:p>
            <a:pPr marL="342900" indent="-342900" algn="l" fontAlgn="base">
              <a:buFont typeface="Arial" panose="020B0604020202020204" pitchFamily="34" charset="0"/>
              <a:buChar char="•"/>
            </a:pPr>
            <a:r>
              <a:rPr lang="fr-FR" sz="2400" b="0" i="0" dirty="0">
                <a:solidFill>
                  <a:srgbClr val="334155"/>
                </a:solidFill>
                <a:effectLst/>
                <a:latin typeface="-apple-system"/>
              </a:rPr>
              <a:t>Instagram, Facebook et WhatsApp compressent les images. </a:t>
            </a:r>
          </a:p>
          <a:p>
            <a:pPr marL="342900" indent="-342900" algn="l" fontAlgn="base">
              <a:buFont typeface="Arial" panose="020B0604020202020204" pitchFamily="34" charset="0"/>
              <a:buChar char="•"/>
            </a:pPr>
            <a:r>
              <a:rPr lang="fr-FR" sz="2400" b="0" i="0" dirty="0">
                <a:solidFill>
                  <a:srgbClr val="334155"/>
                </a:solidFill>
                <a:effectLst/>
                <a:latin typeface="-apple-system"/>
              </a:rPr>
              <a:t>Plus rapides à traiter, économisent l</a:t>
            </a:r>
            <a:r>
              <a:rPr lang="fr-FR" sz="2400" dirty="0">
                <a:solidFill>
                  <a:srgbClr val="334155"/>
                </a:solidFill>
                <a:latin typeface="-apple-system"/>
              </a:rPr>
              <a:t>e</a:t>
            </a:r>
            <a:r>
              <a:rPr lang="fr-FR" sz="2400" b="0" i="0" dirty="0">
                <a:solidFill>
                  <a:srgbClr val="334155"/>
                </a:solidFill>
                <a:effectLst/>
                <a:latin typeface="-apple-system"/>
              </a:rPr>
              <a:t> stockage.  </a:t>
            </a:r>
          </a:p>
          <a:p>
            <a:pPr algn="l" fontAlgn="base">
              <a:buNone/>
            </a:pPr>
            <a:endParaRPr lang="fr-FR" sz="1100" b="0" i="0" dirty="0">
              <a:solidFill>
                <a:srgbClr val="334155"/>
              </a:solidFill>
              <a:effectLst/>
              <a:latin typeface="-apple-system"/>
            </a:endParaRPr>
          </a:p>
          <a:p>
            <a:pPr fontAlgn="base"/>
            <a:r>
              <a:rPr lang="fr-FR" sz="2400" b="1" i="0" dirty="0">
                <a:solidFill>
                  <a:srgbClr val="1E293B"/>
                </a:solidFill>
                <a:effectLst/>
                <a:latin typeface="-apple-system"/>
              </a:rPr>
              <a:t>Pour les Impressions A4  </a:t>
            </a:r>
            <a:r>
              <a:rPr lang="fr-FR" sz="2400" dirty="0">
                <a:solidFill>
                  <a:srgbClr val="334155"/>
                </a:solidFill>
                <a:latin typeface="-apple-system"/>
              </a:rPr>
              <a:t>=&gt; </a:t>
            </a:r>
            <a:r>
              <a:rPr lang="fr-FR" sz="2400" b="1" dirty="0">
                <a:solidFill>
                  <a:srgbClr val="334155"/>
                </a:solidFill>
                <a:latin typeface="-apple-system"/>
              </a:rPr>
              <a:t>50 MP</a:t>
            </a:r>
            <a:endParaRPr lang="fr-FR" sz="2400" b="1" i="0" dirty="0">
              <a:solidFill>
                <a:srgbClr val="1E293B"/>
              </a:solidFill>
              <a:effectLst/>
              <a:latin typeface="-apple-system"/>
            </a:endParaRPr>
          </a:p>
          <a:p>
            <a:pPr algn="l" fontAlgn="base">
              <a:buNone/>
            </a:pPr>
            <a:r>
              <a:rPr lang="fr-FR" sz="2400" b="0" i="0" dirty="0">
                <a:solidFill>
                  <a:srgbClr val="334155"/>
                </a:solidFill>
                <a:effectLst/>
                <a:latin typeface="-apple-system"/>
              </a:rPr>
              <a:t>Si vous aimez </a:t>
            </a:r>
            <a:r>
              <a:rPr lang="fr-FR" sz="2400" b="1" i="0" dirty="0">
                <a:solidFill>
                  <a:srgbClr val="334155"/>
                </a:solidFill>
                <a:effectLst/>
                <a:latin typeface="-apple-system"/>
              </a:rPr>
              <a:t>retoucher</a:t>
            </a:r>
            <a:r>
              <a:rPr lang="fr-FR" sz="2400" b="0" i="0" dirty="0">
                <a:solidFill>
                  <a:srgbClr val="334155"/>
                </a:solidFill>
                <a:effectLst/>
                <a:latin typeface="-apple-system"/>
              </a:rPr>
              <a:t> vos photos, les </a:t>
            </a:r>
            <a:r>
              <a:rPr lang="fr-FR" sz="2400" b="1" i="0" dirty="0">
                <a:solidFill>
                  <a:srgbClr val="334155"/>
                </a:solidFill>
                <a:effectLst/>
                <a:latin typeface="-apple-system"/>
              </a:rPr>
              <a:t>recadrer</a:t>
            </a:r>
            <a:r>
              <a:rPr lang="fr-FR" sz="2400" b="0" i="0" dirty="0">
                <a:solidFill>
                  <a:srgbClr val="334155"/>
                </a:solidFill>
                <a:effectLst/>
                <a:latin typeface="-apple-system"/>
              </a:rPr>
              <a:t> ou les </a:t>
            </a:r>
            <a:r>
              <a:rPr lang="fr-FR" sz="2400" b="1" i="0" dirty="0">
                <a:solidFill>
                  <a:srgbClr val="334155"/>
                </a:solidFill>
                <a:effectLst/>
                <a:latin typeface="-apple-system"/>
              </a:rPr>
              <a:t>imprimer.</a:t>
            </a:r>
            <a:r>
              <a:rPr lang="fr-FR" sz="2400" b="0" i="0" dirty="0">
                <a:solidFill>
                  <a:srgbClr val="334155"/>
                </a:solidFill>
                <a:effectLst/>
                <a:latin typeface="-apple-system"/>
              </a:rPr>
              <a:t> </a:t>
            </a:r>
          </a:p>
          <a:p>
            <a:pPr algn="l" fontAlgn="base">
              <a:buNone/>
            </a:pPr>
            <a:r>
              <a:rPr lang="fr-FR" sz="2400" b="1" i="1" u="sng" dirty="0">
                <a:solidFill>
                  <a:srgbClr val="334155"/>
                </a:solidFill>
                <a:effectLst/>
                <a:highlight>
                  <a:srgbClr val="FFFF00"/>
                </a:highlight>
                <a:latin typeface="-apple-system"/>
              </a:rPr>
              <a:t>Attention</a:t>
            </a:r>
            <a:r>
              <a:rPr lang="fr-FR" sz="2400" b="1" i="1" dirty="0">
                <a:solidFill>
                  <a:srgbClr val="334155"/>
                </a:solidFill>
                <a:effectLst/>
                <a:highlight>
                  <a:srgbClr val="FFFF00"/>
                </a:highlight>
                <a:latin typeface="-apple-system"/>
              </a:rPr>
              <a:t>: fichiers excessivement lourds.  </a:t>
            </a:r>
          </a:p>
        </p:txBody>
      </p:sp>
      <p:sp>
        <p:nvSpPr>
          <p:cNvPr id="12" name="ZoneTexte 11">
            <a:extLst>
              <a:ext uri="{FF2B5EF4-FFF2-40B4-BE49-F238E27FC236}">
                <a16:creationId xmlns:a16="http://schemas.microsoft.com/office/drawing/2014/main" id="{AC7D7AFE-1F6C-636B-821B-32995B4FF049}"/>
              </a:ext>
            </a:extLst>
          </p:cNvPr>
          <p:cNvSpPr txBox="1"/>
          <p:nvPr/>
        </p:nvSpPr>
        <p:spPr>
          <a:xfrm>
            <a:off x="395536" y="433378"/>
            <a:ext cx="6264696" cy="2009061"/>
          </a:xfrm>
          <a:prstGeom prst="roundRect">
            <a:avLst/>
          </a:prstGeom>
          <a:solidFill>
            <a:srgbClr val="FFFF00"/>
          </a:solidFill>
          <a:ln>
            <a:solidFill>
              <a:schemeClr val="accent1"/>
            </a:solidFill>
          </a:ln>
          <a:effectLst>
            <a:outerShdw blurRad="50800" dist="38100" dir="2700000" algn="tl" rotWithShape="0">
              <a:prstClr val="black">
                <a:alpha val="40000"/>
              </a:prstClr>
            </a:outerShdw>
          </a:effectLst>
        </p:spPr>
        <p:txBody>
          <a:bodyPr wrap="square">
            <a:spAutoFit/>
          </a:bodyPr>
          <a:lstStyle/>
          <a:p>
            <a:pPr algn="ctr">
              <a:buNone/>
            </a:pPr>
            <a:r>
              <a:rPr lang="fr-FR" sz="2800" b="0" i="0" dirty="0">
                <a:solidFill>
                  <a:srgbClr val="374151"/>
                </a:solidFill>
                <a:effectLst/>
                <a:latin typeface="Inter"/>
              </a:rPr>
              <a:t>Un capteur proposant 50 mégapixels permet de créer des images numériques composées de 50 millions de petits carrés de </a:t>
            </a:r>
            <a:r>
              <a:rPr lang="fr-FR" sz="2800" b="1" i="0" dirty="0">
                <a:solidFill>
                  <a:srgbClr val="374151"/>
                </a:solidFill>
                <a:effectLst/>
                <a:latin typeface="Inter"/>
              </a:rPr>
              <a:t>couleurs.</a:t>
            </a:r>
          </a:p>
        </p:txBody>
      </p:sp>
      <p:pic>
        <p:nvPicPr>
          <p:cNvPr id="13" name="Picture 6" descr="découvrez ce qu'est un pixel, l'unité de mesure fondamentale en informatique et en design graphique. apprenez son rôle dans la création d'images numériques et comment il influence la qualité visuelle sur différents écrans.">
            <a:extLst>
              <a:ext uri="{FF2B5EF4-FFF2-40B4-BE49-F238E27FC236}">
                <a16:creationId xmlns:a16="http://schemas.microsoft.com/office/drawing/2014/main" id="{07C4AACA-C812-F7FC-4586-5706A77985B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0232" y="497313"/>
            <a:ext cx="2252381" cy="1881190"/>
          </a:xfrm>
          <a:prstGeom prst="rect">
            <a:avLst/>
          </a:prstGeom>
          <a:ln w="635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6" name="Picture 2">
            <a:extLst>
              <a:ext uri="{FF2B5EF4-FFF2-40B4-BE49-F238E27FC236}">
                <a16:creationId xmlns:a16="http://schemas.microsoft.com/office/drawing/2014/main" id="{8826EDAF-7686-1AA9-2784-801F35914C8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52320" y="2970313"/>
            <a:ext cx="1382302" cy="13823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4419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1AB98-D1AD-A2A7-90AB-3694803F041F}"/>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B538981D-E34D-8B0E-11B9-68D5CF061F89}"/>
              </a:ext>
            </a:extLst>
          </p:cNvPr>
          <p:cNvPicPr>
            <a:picLocks noChangeAspect="1"/>
          </p:cNvPicPr>
          <p:nvPr/>
        </p:nvPicPr>
        <p:blipFill>
          <a:blip r:embed="rId2"/>
          <a:stretch>
            <a:fillRect/>
          </a:stretch>
        </p:blipFill>
        <p:spPr>
          <a:xfrm>
            <a:off x="1" y="-24008"/>
            <a:ext cx="9144000" cy="6356350"/>
          </a:xfrm>
          <a:prstGeom prst="rect">
            <a:avLst/>
          </a:prstGeom>
        </p:spPr>
      </p:pic>
      <p:sp>
        <p:nvSpPr>
          <p:cNvPr id="2" name="Espace réservé du pied de page 1">
            <a:extLst>
              <a:ext uri="{FF2B5EF4-FFF2-40B4-BE49-F238E27FC236}">
                <a16:creationId xmlns:a16="http://schemas.microsoft.com/office/drawing/2014/main" id="{6FCCBAA8-4E8C-20E1-1426-6C6D2F765CDA}"/>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01FF7D3D-17CD-1522-8129-BA9590483CEE}"/>
              </a:ext>
            </a:extLst>
          </p:cNvPr>
          <p:cNvSpPr>
            <a:spLocks noGrp="1"/>
          </p:cNvSpPr>
          <p:nvPr>
            <p:ph type="sldNum" sz="quarter" idx="12"/>
          </p:nvPr>
        </p:nvSpPr>
        <p:spPr/>
        <p:txBody>
          <a:bodyPr/>
          <a:lstStyle/>
          <a:p>
            <a:fld id="{108582E2-60D7-40E7-AECB-CED9E7320F8D}" type="slidenum">
              <a:rPr lang="fr-FR" smtClean="0"/>
              <a:pPr/>
              <a:t>8</a:t>
            </a:fld>
            <a:endParaRPr lang="fr-FR"/>
          </a:p>
        </p:txBody>
      </p:sp>
      <p:sp>
        <p:nvSpPr>
          <p:cNvPr id="6" name="ZoneTexte 5">
            <a:extLst>
              <a:ext uri="{FF2B5EF4-FFF2-40B4-BE49-F238E27FC236}">
                <a16:creationId xmlns:a16="http://schemas.microsoft.com/office/drawing/2014/main" id="{73E2F185-DC00-884F-4DC7-613B997B64A3}"/>
              </a:ext>
            </a:extLst>
          </p:cNvPr>
          <p:cNvSpPr txBox="1"/>
          <p:nvPr/>
        </p:nvSpPr>
        <p:spPr>
          <a:xfrm>
            <a:off x="641404" y="927114"/>
            <a:ext cx="7861192" cy="1015663"/>
          </a:xfrm>
          <a:custGeom>
            <a:avLst/>
            <a:gdLst>
              <a:gd name="csX0" fmla="*/ 0 w 7861192"/>
              <a:gd name="csY0" fmla="*/ 0 h 1015663"/>
              <a:gd name="csX1" fmla="*/ 576487 w 7861192"/>
              <a:gd name="csY1" fmla="*/ 0 h 1015663"/>
              <a:gd name="csX2" fmla="*/ 1074363 w 7861192"/>
              <a:gd name="csY2" fmla="*/ 0 h 1015663"/>
              <a:gd name="csX3" fmla="*/ 1493626 w 7861192"/>
              <a:gd name="csY3" fmla="*/ 0 h 1015663"/>
              <a:gd name="csX4" fmla="*/ 2148726 w 7861192"/>
              <a:gd name="csY4" fmla="*/ 0 h 1015663"/>
              <a:gd name="csX5" fmla="*/ 2646601 w 7861192"/>
              <a:gd name="csY5" fmla="*/ 0 h 1015663"/>
              <a:gd name="csX6" fmla="*/ 3065865 w 7861192"/>
              <a:gd name="csY6" fmla="*/ 0 h 1015663"/>
              <a:gd name="csX7" fmla="*/ 3799576 w 7861192"/>
              <a:gd name="csY7" fmla="*/ 0 h 1015663"/>
              <a:gd name="csX8" fmla="*/ 4533287 w 7861192"/>
              <a:gd name="csY8" fmla="*/ 0 h 1015663"/>
              <a:gd name="csX9" fmla="*/ 5031163 w 7861192"/>
              <a:gd name="csY9" fmla="*/ 0 h 1015663"/>
              <a:gd name="csX10" fmla="*/ 5843486 w 7861192"/>
              <a:gd name="csY10" fmla="*/ 0 h 1015663"/>
              <a:gd name="csX11" fmla="*/ 6655809 w 7861192"/>
              <a:gd name="csY11" fmla="*/ 0 h 1015663"/>
              <a:gd name="csX12" fmla="*/ 7075073 w 7861192"/>
              <a:gd name="csY12" fmla="*/ 0 h 1015663"/>
              <a:gd name="csX13" fmla="*/ 7861192 w 7861192"/>
              <a:gd name="csY13" fmla="*/ 0 h 1015663"/>
              <a:gd name="csX14" fmla="*/ 7861192 w 7861192"/>
              <a:gd name="csY14" fmla="*/ 517988 h 1015663"/>
              <a:gd name="csX15" fmla="*/ 7861192 w 7861192"/>
              <a:gd name="csY15" fmla="*/ 1015663 h 1015663"/>
              <a:gd name="csX16" fmla="*/ 7127481 w 7861192"/>
              <a:gd name="csY16" fmla="*/ 1015663 h 1015663"/>
              <a:gd name="csX17" fmla="*/ 6629605 w 7861192"/>
              <a:gd name="csY17" fmla="*/ 1015663 h 1015663"/>
              <a:gd name="csX18" fmla="*/ 5895894 w 7861192"/>
              <a:gd name="csY18" fmla="*/ 1015663 h 1015663"/>
              <a:gd name="csX19" fmla="*/ 5162183 w 7861192"/>
              <a:gd name="csY19" fmla="*/ 1015663 h 1015663"/>
              <a:gd name="csX20" fmla="*/ 4349860 w 7861192"/>
              <a:gd name="csY20" fmla="*/ 1015663 h 1015663"/>
              <a:gd name="csX21" fmla="*/ 3930596 w 7861192"/>
              <a:gd name="csY21" fmla="*/ 1015663 h 1015663"/>
              <a:gd name="csX22" fmla="*/ 3354109 w 7861192"/>
              <a:gd name="csY22" fmla="*/ 1015663 h 1015663"/>
              <a:gd name="csX23" fmla="*/ 2777621 w 7861192"/>
              <a:gd name="csY23" fmla="*/ 1015663 h 1015663"/>
              <a:gd name="csX24" fmla="*/ 2043910 w 7861192"/>
              <a:gd name="csY24" fmla="*/ 1015663 h 1015663"/>
              <a:gd name="csX25" fmla="*/ 1310199 w 7861192"/>
              <a:gd name="csY25" fmla="*/ 1015663 h 1015663"/>
              <a:gd name="csX26" fmla="*/ 0 w 7861192"/>
              <a:gd name="csY26" fmla="*/ 1015663 h 1015663"/>
              <a:gd name="csX27" fmla="*/ 0 w 7861192"/>
              <a:gd name="csY27" fmla="*/ 538301 h 1015663"/>
              <a:gd name="csX28" fmla="*/ 0 w 7861192"/>
              <a:gd name="csY28" fmla="*/ 0 h 1015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7861192" h="1015663" fill="none" extrusionOk="0">
                <a:moveTo>
                  <a:pt x="0" y="0"/>
                </a:moveTo>
                <a:cubicBezTo>
                  <a:pt x="266490" y="7951"/>
                  <a:pt x="348328" y="-15243"/>
                  <a:pt x="576487" y="0"/>
                </a:cubicBezTo>
                <a:cubicBezTo>
                  <a:pt x="804646" y="15243"/>
                  <a:pt x="935043" y="-16622"/>
                  <a:pt x="1074363" y="0"/>
                </a:cubicBezTo>
                <a:cubicBezTo>
                  <a:pt x="1213683" y="16622"/>
                  <a:pt x="1360481" y="5972"/>
                  <a:pt x="1493626" y="0"/>
                </a:cubicBezTo>
                <a:cubicBezTo>
                  <a:pt x="1626771" y="-5972"/>
                  <a:pt x="1852836" y="-586"/>
                  <a:pt x="2148726" y="0"/>
                </a:cubicBezTo>
                <a:cubicBezTo>
                  <a:pt x="2444616" y="586"/>
                  <a:pt x="2420332" y="2630"/>
                  <a:pt x="2646601" y="0"/>
                </a:cubicBezTo>
                <a:cubicBezTo>
                  <a:pt x="2872871" y="-2630"/>
                  <a:pt x="2972066" y="-3396"/>
                  <a:pt x="3065865" y="0"/>
                </a:cubicBezTo>
                <a:cubicBezTo>
                  <a:pt x="3159664" y="3396"/>
                  <a:pt x="3606058" y="3905"/>
                  <a:pt x="3799576" y="0"/>
                </a:cubicBezTo>
                <a:cubicBezTo>
                  <a:pt x="3993094" y="-3905"/>
                  <a:pt x="4200864" y="2437"/>
                  <a:pt x="4533287" y="0"/>
                </a:cubicBezTo>
                <a:cubicBezTo>
                  <a:pt x="4865710" y="-2437"/>
                  <a:pt x="4811173" y="-19857"/>
                  <a:pt x="5031163" y="0"/>
                </a:cubicBezTo>
                <a:cubicBezTo>
                  <a:pt x="5251153" y="19857"/>
                  <a:pt x="5572899" y="-3946"/>
                  <a:pt x="5843486" y="0"/>
                </a:cubicBezTo>
                <a:cubicBezTo>
                  <a:pt x="6114073" y="3946"/>
                  <a:pt x="6451608" y="23209"/>
                  <a:pt x="6655809" y="0"/>
                </a:cubicBezTo>
                <a:cubicBezTo>
                  <a:pt x="6860010" y="-23209"/>
                  <a:pt x="6904077" y="-14106"/>
                  <a:pt x="7075073" y="0"/>
                </a:cubicBezTo>
                <a:cubicBezTo>
                  <a:pt x="7246069" y="14106"/>
                  <a:pt x="7646741" y="-16789"/>
                  <a:pt x="7861192" y="0"/>
                </a:cubicBezTo>
                <a:cubicBezTo>
                  <a:pt x="7850026" y="149761"/>
                  <a:pt x="7876466" y="350944"/>
                  <a:pt x="7861192" y="517988"/>
                </a:cubicBezTo>
                <a:cubicBezTo>
                  <a:pt x="7845918" y="685032"/>
                  <a:pt x="7848926" y="820917"/>
                  <a:pt x="7861192" y="1015663"/>
                </a:cubicBezTo>
                <a:cubicBezTo>
                  <a:pt x="7652486" y="1046491"/>
                  <a:pt x="7428954" y="987527"/>
                  <a:pt x="7127481" y="1015663"/>
                </a:cubicBezTo>
                <a:cubicBezTo>
                  <a:pt x="6826008" y="1043799"/>
                  <a:pt x="6852362" y="1009421"/>
                  <a:pt x="6629605" y="1015663"/>
                </a:cubicBezTo>
                <a:cubicBezTo>
                  <a:pt x="6406848" y="1021905"/>
                  <a:pt x="6123967" y="1050641"/>
                  <a:pt x="5895894" y="1015663"/>
                </a:cubicBezTo>
                <a:cubicBezTo>
                  <a:pt x="5667821" y="980685"/>
                  <a:pt x="5466743" y="1000465"/>
                  <a:pt x="5162183" y="1015663"/>
                </a:cubicBezTo>
                <a:cubicBezTo>
                  <a:pt x="4857623" y="1030861"/>
                  <a:pt x="4637350" y="1003795"/>
                  <a:pt x="4349860" y="1015663"/>
                </a:cubicBezTo>
                <a:cubicBezTo>
                  <a:pt x="4062370" y="1027531"/>
                  <a:pt x="4078904" y="1028945"/>
                  <a:pt x="3930596" y="1015663"/>
                </a:cubicBezTo>
                <a:cubicBezTo>
                  <a:pt x="3782288" y="1002381"/>
                  <a:pt x="3559596" y="1031750"/>
                  <a:pt x="3354109" y="1015663"/>
                </a:cubicBezTo>
                <a:cubicBezTo>
                  <a:pt x="3148622" y="999576"/>
                  <a:pt x="2908528" y="1016533"/>
                  <a:pt x="2777621" y="1015663"/>
                </a:cubicBezTo>
                <a:cubicBezTo>
                  <a:pt x="2646714" y="1014793"/>
                  <a:pt x="2219773" y="990993"/>
                  <a:pt x="2043910" y="1015663"/>
                </a:cubicBezTo>
                <a:cubicBezTo>
                  <a:pt x="1868047" y="1040333"/>
                  <a:pt x="1620378" y="1049097"/>
                  <a:pt x="1310199" y="1015663"/>
                </a:cubicBezTo>
                <a:cubicBezTo>
                  <a:pt x="1000020" y="982229"/>
                  <a:pt x="430414" y="951857"/>
                  <a:pt x="0" y="1015663"/>
                </a:cubicBezTo>
                <a:cubicBezTo>
                  <a:pt x="-21155" y="907624"/>
                  <a:pt x="7421" y="637051"/>
                  <a:pt x="0" y="538301"/>
                </a:cubicBezTo>
                <a:cubicBezTo>
                  <a:pt x="-7421" y="439551"/>
                  <a:pt x="11323" y="107893"/>
                  <a:pt x="0" y="0"/>
                </a:cubicBezTo>
                <a:close/>
              </a:path>
              <a:path w="7861192" h="1015663" stroke="0" extrusionOk="0">
                <a:moveTo>
                  <a:pt x="0" y="0"/>
                </a:moveTo>
                <a:cubicBezTo>
                  <a:pt x="160344" y="-2344"/>
                  <a:pt x="344887" y="10720"/>
                  <a:pt x="497875" y="0"/>
                </a:cubicBezTo>
                <a:cubicBezTo>
                  <a:pt x="650863" y="-10720"/>
                  <a:pt x="1022500" y="16017"/>
                  <a:pt x="1231587" y="0"/>
                </a:cubicBezTo>
                <a:cubicBezTo>
                  <a:pt x="1440674" y="-16017"/>
                  <a:pt x="1516232" y="17100"/>
                  <a:pt x="1729462" y="0"/>
                </a:cubicBezTo>
                <a:cubicBezTo>
                  <a:pt x="1942693" y="-17100"/>
                  <a:pt x="2257217" y="-24216"/>
                  <a:pt x="2541785" y="0"/>
                </a:cubicBezTo>
                <a:cubicBezTo>
                  <a:pt x="2826353" y="24216"/>
                  <a:pt x="3028168" y="3188"/>
                  <a:pt x="3354109" y="0"/>
                </a:cubicBezTo>
                <a:cubicBezTo>
                  <a:pt x="3680050" y="-3188"/>
                  <a:pt x="3647427" y="19567"/>
                  <a:pt x="3851984" y="0"/>
                </a:cubicBezTo>
                <a:cubicBezTo>
                  <a:pt x="4056541" y="-19567"/>
                  <a:pt x="4206531" y="-7749"/>
                  <a:pt x="4428471" y="0"/>
                </a:cubicBezTo>
                <a:cubicBezTo>
                  <a:pt x="4650411" y="7749"/>
                  <a:pt x="4883381" y="-22073"/>
                  <a:pt x="5240795" y="0"/>
                </a:cubicBezTo>
                <a:cubicBezTo>
                  <a:pt x="5598209" y="22073"/>
                  <a:pt x="5590994" y="25772"/>
                  <a:pt x="5817282" y="0"/>
                </a:cubicBezTo>
                <a:cubicBezTo>
                  <a:pt x="6043570" y="-25772"/>
                  <a:pt x="6185117" y="15355"/>
                  <a:pt x="6550993" y="0"/>
                </a:cubicBezTo>
                <a:cubicBezTo>
                  <a:pt x="6916869" y="-15355"/>
                  <a:pt x="7268336" y="-27378"/>
                  <a:pt x="7861192" y="0"/>
                </a:cubicBezTo>
                <a:cubicBezTo>
                  <a:pt x="7862124" y="233167"/>
                  <a:pt x="7876191" y="365204"/>
                  <a:pt x="7861192" y="477362"/>
                </a:cubicBezTo>
                <a:cubicBezTo>
                  <a:pt x="7846193" y="589520"/>
                  <a:pt x="7867175" y="828699"/>
                  <a:pt x="7861192" y="1015663"/>
                </a:cubicBezTo>
                <a:cubicBezTo>
                  <a:pt x="7517753" y="1025231"/>
                  <a:pt x="7317181" y="992090"/>
                  <a:pt x="7127481" y="1015663"/>
                </a:cubicBezTo>
                <a:cubicBezTo>
                  <a:pt x="6937781" y="1039236"/>
                  <a:pt x="6903395" y="1003253"/>
                  <a:pt x="6708217" y="1015663"/>
                </a:cubicBezTo>
                <a:cubicBezTo>
                  <a:pt x="6513039" y="1028073"/>
                  <a:pt x="6197487" y="1025139"/>
                  <a:pt x="5895894" y="1015663"/>
                </a:cubicBezTo>
                <a:cubicBezTo>
                  <a:pt x="5594301" y="1006187"/>
                  <a:pt x="5642930" y="1035182"/>
                  <a:pt x="5476630" y="1015663"/>
                </a:cubicBezTo>
                <a:cubicBezTo>
                  <a:pt x="5310330" y="996144"/>
                  <a:pt x="5261528" y="1013264"/>
                  <a:pt x="5057367" y="1015663"/>
                </a:cubicBezTo>
                <a:cubicBezTo>
                  <a:pt x="4853206" y="1018062"/>
                  <a:pt x="4651199" y="1017887"/>
                  <a:pt x="4402268" y="1015663"/>
                </a:cubicBezTo>
                <a:cubicBezTo>
                  <a:pt x="4153337" y="1013439"/>
                  <a:pt x="3825888" y="1034509"/>
                  <a:pt x="3589944" y="1015663"/>
                </a:cubicBezTo>
                <a:cubicBezTo>
                  <a:pt x="3354000" y="996817"/>
                  <a:pt x="3275157" y="998994"/>
                  <a:pt x="3170681" y="1015663"/>
                </a:cubicBezTo>
                <a:cubicBezTo>
                  <a:pt x="3066205" y="1032332"/>
                  <a:pt x="2913220" y="1000433"/>
                  <a:pt x="2751417" y="1015663"/>
                </a:cubicBezTo>
                <a:cubicBezTo>
                  <a:pt x="2589614" y="1030893"/>
                  <a:pt x="2254256" y="1019345"/>
                  <a:pt x="2017706" y="1015663"/>
                </a:cubicBezTo>
                <a:cubicBezTo>
                  <a:pt x="1781156" y="1011981"/>
                  <a:pt x="1385187" y="1056096"/>
                  <a:pt x="1205383" y="1015663"/>
                </a:cubicBezTo>
                <a:cubicBezTo>
                  <a:pt x="1025579" y="975230"/>
                  <a:pt x="291814" y="1009474"/>
                  <a:pt x="0" y="1015663"/>
                </a:cubicBezTo>
                <a:cubicBezTo>
                  <a:pt x="-882" y="910097"/>
                  <a:pt x="-16651" y="746205"/>
                  <a:pt x="0" y="497675"/>
                </a:cubicBezTo>
                <a:cubicBezTo>
                  <a:pt x="16651" y="249145"/>
                  <a:pt x="9356" y="217831"/>
                  <a:pt x="0" y="0"/>
                </a:cubicBezTo>
                <a:close/>
              </a:path>
            </a:pathLst>
          </a:custGeom>
          <a:solidFill>
            <a:srgbClr val="FFFFCC"/>
          </a:solidFill>
          <a:ln>
            <a:solidFill>
              <a:schemeClr val="tx1"/>
            </a:solidFill>
            <a:extLst>
              <a:ext uri="{C807C97D-BFC1-408E-A445-0C87EB9F89A2}">
                <ask:lineSketchStyleProps xmlns:ask="http://schemas.microsoft.com/office/drawing/2018/sketchyshapes" sd="1211926146">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p>
            <a:r>
              <a:rPr lang="fr-FR" sz="6000" b="1" dirty="0"/>
              <a:t>Le Triangle D'exposition</a:t>
            </a:r>
          </a:p>
        </p:txBody>
      </p:sp>
      <p:pic>
        <p:nvPicPr>
          <p:cNvPr id="4" name="Image 3">
            <a:extLst>
              <a:ext uri="{FF2B5EF4-FFF2-40B4-BE49-F238E27FC236}">
                <a16:creationId xmlns:a16="http://schemas.microsoft.com/office/drawing/2014/main" id="{A88C9F2A-A951-CDB3-05C1-EF14DB9219F1}"/>
              </a:ext>
            </a:extLst>
          </p:cNvPr>
          <p:cNvPicPr>
            <a:picLocks noChangeAspect="1"/>
          </p:cNvPicPr>
          <p:nvPr/>
        </p:nvPicPr>
        <p:blipFill>
          <a:blip r:embed="rId3"/>
          <a:stretch>
            <a:fillRect/>
          </a:stretch>
        </p:blipFill>
        <p:spPr>
          <a:xfrm>
            <a:off x="7744718" y="5085184"/>
            <a:ext cx="1068756" cy="968452"/>
          </a:xfrm>
          <a:prstGeom prst="ellipse">
            <a:avLst/>
          </a:prstGeom>
          <a:ln>
            <a:noFill/>
          </a:ln>
          <a:effectLst>
            <a:softEdge rad="112500"/>
          </a:effectLst>
        </p:spPr>
      </p:pic>
      <p:sp>
        <p:nvSpPr>
          <p:cNvPr id="7" name="ZoneTexte 6">
            <a:extLst>
              <a:ext uri="{FF2B5EF4-FFF2-40B4-BE49-F238E27FC236}">
                <a16:creationId xmlns:a16="http://schemas.microsoft.com/office/drawing/2014/main" id="{72D30A63-54A4-A224-0673-6EC115AB5541}"/>
              </a:ext>
            </a:extLst>
          </p:cNvPr>
          <p:cNvSpPr txBox="1"/>
          <p:nvPr/>
        </p:nvSpPr>
        <p:spPr>
          <a:xfrm>
            <a:off x="323528" y="2500994"/>
            <a:ext cx="8496944" cy="2281476"/>
          </a:xfrm>
          <a:prstGeom prst="roundRect">
            <a:avLst/>
          </a:prstGeom>
          <a:solidFill>
            <a:srgbClr val="FFFF00"/>
          </a:solidFill>
          <a:ln>
            <a:solidFill>
              <a:schemeClr val="accent1">
                <a:lumMod val="50000"/>
              </a:schemeClr>
            </a:solidFill>
          </a:ln>
          <a:effectLst>
            <a:outerShdw blurRad="50800" dist="38100" dir="2700000" algn="tl" rotWithShape="0">
              <a:prstClr val="black">
                <a:alpha val="40000"/>
              </a:prstClr>
            </a:outerShdw>
          </a:effectLst>
        </p:spPr>
        <p:txBody>
          <a:bodyPr wrap="square">
            <a:spAutoFit/>
          </a:bodyPr>
          <a:lstStyle/>
          <a:p>
            <a:pPr algn="ctr"/>
            <a:r>
              <a:rPr lang="fr-FR" sz="3200" b="1" i="1" dirty="0"/>
              <a:t>Le smartphone  utilise des algorithmes puissants, améliorant automatiquement les détails et les couleurs en fusionnant plusieurs images en une fraction de seconde.</a:t>
            </a:r>
          </a:p>
        </p:txBody>
      </p:sp>
    </p:spTree>
    <p:extLst>
      <p:ext uri="{BB962C8B-B14F-4D97-AF65-F5344CB8AC3E}">
        <p14:creationId xmlns:p14="http://schemas.microsoft.com/office/powerpoint/2010/main" val="35704224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DC271-349A-B90E-4524-CDF596273C12}"/>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D92E8102-3F01-D305-61B7-ED85CA6BAF5F}"/>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FEC39D15-9B9A-F71D-73D2-CDF5258E31DA}"/>
              </a:ext>
            </a:extLst>
          </p:cNvPr>
          <p:cNvSpPr>
            <a:spLocks noGrp="1"/>
          </p:cNvSpPr>
          <p:nvPr>
            <p:ph type="sldNum" sz="quarter" idx="12"/>
          </p:nvPr>
        </p:nvSpPr>
        <p:spPr/>
        <p:txBody>
          <a:bodyPr/>
          <a:lstStyle/>
          <a:p>
            <a:fld id="{108582E2-60D7-40E7-AECB-CED9E7320F8D}" type="slidenum">
              <a:rPr lang="fr-FR" smtClean="0"/>
              <a:pPr/>
              <a:t>9</a:t>
            </a:fld>
            <a:endParaRPr lang="fr-FR"/>
          </a:p>
        </p:txBody>
      </p:sp>
      <p:pic>
        <p:nvPicPr>
          <p:cNvPr id="5" name="Image 4">
            <a:extLst>
              <a:ext uri="{FF2B5EF4-FFF2-40B4-BE49-F238E27FC236}">
                <a16:creationId xmlns:a16="http://schemas.microsoft.com/office/drawing/2014/main" id="{B71EF463-9B2F-E8F7-1629-1DB9E87015FC}"/>
              </a:ext>
            </a:extLst>
          </p:cNvPr>
          <p:cNvPicPr>
            <a:picLocks noChangeAspect="1"/>
          </p:cNvPicPr>
          <p:nvPr/>
        </p:nvPicPr>
        <p:blipFill>
          <a:blip r:embed="rId2"/>
          <a:srcRect l="5854" t="5266" r="7311" b="4722"/>
          <a:stretch>
            <a:fillRect/>
          </a:stretch>
        </p:blipFill>
        <p:spPr>
          <a:xfrm>
            <a:off x="1486932" y="1473352"/>
            <a:ext cx="6760485" cy="5241275"/>
          </a:xfrm>
          <a:prstGeom prst="rect">
            <a:avLst/>
          </a:prstGeom>
        </p:spPr>
      </p:pic>
      <p:sp>
        <p:nvSpPr>
          <p:cNvPr id="6" name="ZoneTexte 5">
            <a:extLst>
              <a:ext uri="{FF2B5EF4-FFF2-40B4-BE49-F238E27FC236}">
                <a16:creationId xmlns:a16="http://schemas.microsoft.com/office/drawing/2014/main" id="{89842CF0-B94F-120C-8812-B5963A3CA27E}"/>
              </a:ext>
            </a:extLst>
          </p:cNvPr>
          <p:cNvSpPr txBox="1"/>
          <p:nvPr/>
        </p:nvSpPr>
        <p:spPr>
          <a:xfrm>
            <a:off x="2103010" y="60590"/>
            <a:ext cx="5528330" cy="707886"/>
          </a:xfrm>
          <a:prstGeom prst="rect">
            <a:avLst/>
          </a:prstGeom>
          <a:noFill/>
        </p:spPr>
        <p:txBody>
          <a:bodyPr wrap="square">
            <a:spAutoFit/>
          </a:bodyPr>
          <a:lstStyle/>
          <a:p>
            <a:pPr algn="ctr"/>
            <a:r>
              <a:rPr lang="fr-FR" sz="2000" b="1" i="0" dirty="0">
                <a:effectLst/>
                <a:latin typeface="Arial" panose="020B0604020202020204" pitchFamily="34" charset="0"/>
              </a:rPr>
              <a:t>Sur les smartphones, la gestion du triangle d'exposition est automatique. </a:t>
            </a:r>
            <a:endParaRPr lang="fr-FR" sz="2000" b="1" dirty="0"/>
          </a:p>
        </p:txBody>
      </p:sp>
      <p:sp>
        <p:nvSpPr>
          <p:cNvPr id="9" name="ZoneTexte 8">
            <a:extLst>
              <a:ext uri="{FF2B5EF4-FFF2-40B4-BE49-F238E27FC236}">
                <a16:creationId xmlns:a16="http://schemas.microsoft.com/office/drawing/2014/main" id="{B21D5CB2-6AB6-CAA0-8352-B564EBD38F53}"/>
              </a:ext>
            </a:extLst>
          </p:cNvPr>
          <p:cNvSpPr txBox="1"/>
          <p:nvPr/>
        </p:nvSpPr>
        <p:spPr>
          <a:xfrm>
            <a:off x="971600" y="920859"/>
            <a:ext cx="7560840" cy="400110"/>
          </a:xfrm>
          <a:prstGeom prst="rect">
            <a:avLst/>
          </a:prstGeom>
          <a:noFill/>
        </p:spPr>
        <p:txBody>
          <a:bodyPr wrap="square">
            <a:spAutoFit/>
          </a:bodyPr>
          <a:lstStyle>
            <a:defPPr>
              <a:defRPr lang="fr-FR"/>
            </a:defPPr>
            <a:lvl1pPr>
              <a:defRPr sz="2000" b="1" i="0">
                <a:effectLst/>
                <a:latin typeface="Arial" panose="020B0604020202020204" pitchFamily="34" charset="0"/>
              </a:defRPr>
            </a:lvl1pPr>
          </a:lstStyle>
          <a:p>
            <a:pPr algn="ctr"/>
            <a:r>
              <a:rPr lang="fr-FR" dirty="0"/>
              <a:t>l'ouverture, la vitesse d'obturation et la sensibilité  ISO.</a:t>
            </a:r>
          </a:p>
        </p:txBody>
      </p:sp>
    </p:spTree>
    <p:extLst>
      <p:ext uri="{BB962C8B-B14F-4D97-AF65-F5344CB8AC3E}">
        <p14:creationId xmlns:p14="http://schemas.microsoft.com/office/powerpoint/2010/main" val="273392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a:extLst>
              <a:ext uri="{FF2B5EF4-FFF2-40B4-BE49-F238E27FC236}">
                <a16:creationId xmlns:a16="http://schemas.microsoft.com/office/drawing/2014/main" id="{8A05B475-5B98-4EBD-737E-EE8D0F4D4457}"/>
              </a:ext>
            </a:extLst>
          </p:cNvPr>
          <p:cNvPicPr>
            <a:picLocks noChangeAspect="1"/>
          </p:cNvPicPr>
          <p:nvPr/>
        </p:nvPicPr>
        <p:blipFill>
          <a:blip r:embed="rId2"/>
          <a:stretch>
            <a:fillRect/>
          </a:stretch>
        </p:blipFill>
        <p:spPr>
          <a:xfrm>
            <a:off x="328708" y="978306"/>
            <a:ext cx="8370676" cy="5261193"/>
          </a:xfrm>
          <a:prstGeom prst="rect">
            <a:avLst/>
          </a:prstGeom>
        </p:spPr>
      </p:pic>
      <p:sp>
        <p:nvSpPr>
          <p:cNvPr id="4" name="Espace réservé du pied de page 3">
            <a:extLst>
              <a:ext uri="{FF2B5EF4-FFF2-40B4-BE49-F238E27FC236}">
                <a16:creationId xmlns:a16="http://schemas.microsoft.com/office/drawing/2014/main" id="{F2E6F7CC-B9F8-424C-4041-1225AA3E42E3}"/>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DADAC6DD-3EA8-B0DE-18A1-BE1919DABD85}"/>
              </a:ext>
            </a:extLst>
          </p:cNvPr>
          <p:cNvSpPr>
            <a:spLocks noGrp="1"/>
          </p:cNvSpPr>
          <p:nvPr>
            <p:ph type="sldNum" sz="quarter" idx="12"/>
          </p:nvPr>
        </p:nvSpPr>
        <p:spPr/>
        <p:txBody>
          <a:bodyPr/>
          <a:lstStyle/>
          <a:p>
            <a:fld id="{108582E2-60D7-40E7-AECB-CED9E7320F8D}" type="slidenum">
              <a:rPr lang="fr-FR" smtClean="0"/>
              <a:pPr/>
              <a:t>10</a:t>
            </a:fld>
            <a:endParaRPr lang="fr-FR"/>
          </a:p>
        </p:txBody>
      </p:sp>
      <p:sp>
        <p:nvSpPr>
          <p:cNvPr id="7" name="ZoneTexte 6">
            <a:extLst>
              <a:ext uri="{FF2B5EF4-FFF2-40B4-BE49-F238E27FC236}">
                <a16:creationId xmlns:a16="http://schemas.microsoft.com/office/drawing/2014/main" id="{1538F8C4-27B3-3E6E-9978-47989610D9EC}"/>
              </a:ext>
            </a:extLst>
          </p:cNvPr>
          <p:cNvSpPr txBox="1"/>
          <p:nvPr/>
        </p:nvSpPr>
        <p:spPr>
          <a:xfrm>
            <a:off x="6019800" y="4295985"/>
            <a:ext cx="2448272" cy="1938992"/>
          </a:xfrm>
          <a:prstGeom prst="rect">
            <a:avLst/>
          </a:prstGeom>
          <a:solidFill>
            <a:srgbClr val="FFFF00"/>
          </a:solidFill>
        </p:spPr>
        <p:txBody>
          <a:bodyPr wrap="square">
            <a:spAutoFit/>
          </a:bodyPr>
          <a:lstStyle/>
          <a:p>
            <a:pPr algn="ctr"/>
            <a:r>
              <a:rPr lang="fr-FR" sz="2000" dirty="0">
                <a:hlinkClick r:id="rId3"/>
              </a:rPr>
              <a:t>https://</a:t>
            </a:r>
            <a:r>
              <a:rPr lang="fr-FR" sz="2000" dirty="0" err="1">
                <a:hlinkClick r:id="rId3"/>
              </a:rPr>
              <a:t>play.google.com</a:t>
            </a:r>
            <a:r>
              <a:rPr lang="fr-FR" sz="2000" dirty="0">
                <a:hlinkClick r:id="rId3"/>
              </a:rPr>
              <a:t>/store/apps/</a:t>
            </a:r>
            <a:r>
              <a:rPr lang="fr-FR" sz="2000" dirty="0" err="1">
                <a:hlinkClick r:id="rId3"/>
              </a:rPr>
              <a:t>details?id</a:t>
            </a:r>
            <a:r>
              <a:rPr lang="fr-FR" sz="2000" dirty="0">
                <a:hlinkClick r:id="rId3"/>
              </a:rPr>
              <a:t>=</a:t>
            </a:r>
            <a:r>
              <a:rPr lang="fr-FR" sz="2000" dirty="0" err="1">
                <a:hlinkClick r:id="rId3"/>
              </a:rPr>
              <a:t>com.willblaschko.android.lightmeterv2.free&amp;pcampaignid</a:t>
            </a:r>
            <a:r>
              <a:rPr lang="fr-FR" sz="2000" dirty="0">
                <a:hlinkClick r:id="rId3"/>
              </a:rPr>
              <a:t>=</a:t>
            </a:r>
            <a:r>
              <a:rPr lang="fr-FR" sz="2000" dirty="0" err="1">
                <a:hlinkClick r:id="rId3"/>
              </a:rPr>
              <a:t>web_share</a:t>
            </a:r>
            <a:endParaRPr lang="fr-FR" sz="2000" dirty="0"/>
          </a:p>
        </p:txBody>
      </p:sp>
      <p:sp>
        <p:nvSpPr>
          <p:cNvPr id="11" name="ZoneTexte 10">
            <a:extLst>
              <a:ext uri="{FF2B5EF4-FFF2-40B4-BE49-F238E27FC236}">
                <a16:creationId xmlns:a16="http://schemas.microsoft.com/office/drawing/2014/main" id="{897EC651-82E1-69C1-9F79-17C479F79663}"/>
              </a:ext>
            </a:extLst>
          </p:cNvPr>
          <p:cNvSpPr txBox="1"/>
          <p:nvPr/>
        </p:nvSpPr>
        <p:spPr>
          <a:xfrm>
            <a:off x="328708" y="215124"/>
            <a:ext cx="8550696" cy="646331"/>
          </a:xfrm>
          <a:prstGeom prst="rect">
            <a:avLst/>
          </a:prstGeom>
          <a:noFill/>
        </p:spPr>
        <p:txBody>
          <a:bodyPr wrap="square">
            <a:spAutoFit/>
          </a:bodyPr>
          <a:lstStyle/>
          <a:p>
            <a:pPr algn="ctr"/>
            <a:r>
              <a:rPr lang="fr-FR" b="0" i="1" dirty="0">
                <a:effectLst/>
                <a:latin typeface="Roboto" panose="02000000000000000000" pitchFamily="2" charset="0"/>
              </a:rPr>
              <a:t>L'application de posemètre essentielle pour la photographie argentique et numérique. Transformez votre téléphone en un posemètre spot de précision.</a:t>
            </a:r>
            <a:endParaRPr lang="fr-FR" i="1" dirty="0"/>
          </a:p>
        </p:txBody>
      </p:sp>
    </p:spTree>
    <p:extLst>
      <p:ext uri="{BB962C8B-B14F-4D97-AF65-F5344CB8AC3E}">
        <p14:creationId xmlns:p14="http://schemas.microsoft.com/office/powerpoint/2010/main" val="3068426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a:extLst>
            <a:ext uri="{FF2B5EF4-FFF2-40B4-BE49-F238E27FC236}">
              <a16:creationId xmlns:a16="http://schemas.microsoft.com/office/drawing/2014/main" id="{29017C5A-70D8-2A35-155B-24B7EADC9135}"/>
            </a:ext>
          </a:extLst>
        </p:cNvPr>
        <p:cNvGrpSpPr/>
        <p:nvPr/>
      </p:nvGrpSpPr>
      <p:grpSpPr>
        <a:xfrm>
          <a:off x="0" y="0"/>
          <a:ext cx="0" cy="0"/>
          <a:chOff x="0" y="0"/>
          <a:chExt cx="0" cy="0"/>
        </a:xfrm>
      </p:grpSpPr>
      <p:pic>
        <p:nvPicPr>
          <p:cNvPr id="6" name="Image 5">
            <a:extLst>
              <a:ext uri="{FF2B5EF4-FFF2-40B4-BE49-F238E27FC236}">
                <a16:creationId xmlns:a16="http://schemas.microsoft.com/office/drawing/2014/main" id="{C98B126B-5069-468A-BFB5-44D4C86BAFF6}"/>
              </a:ext>
            </a:extLst>
          </p:cNvPr>
          <p:cNvPicPr>
            <a:picLocks noChangeAspect="1"/>
          </p:cNvPicPr>
          <p:nvPr/>
        </p:nvPicPr>
        <p:blipFill>
          <a:blip r:embed="rId3"/>
          <a:stretch>
            <a:fillRect/>
          </a:stretch>
        </p:blipFill>
        <p:spPr>
          <a:xfrm>
            <a:off x="1" y="-24008"/>
            <a:ext cx="9144000" cy="6356350"/>
          </a:xfrm>
          <a:prstGeom prst="rect">
            <a:avLst/>
          </a:prstGeom>
        </p:spPr>
      </p:pic>
      <p:sp>
        <p:nvSpPr>
          <p:cNvPr id="2" name="Espace réservé du pied de page 1">
            <a:extLst>
              <a:ext uri="{FF2B5EF4-FFF2-40B4-BE49-F238E27FC236}">
                <a16:creationId xmlns:a16="http://schemas.microsoft.com/office/drawing/2014/main" id="{48115CAC-C1EB-6819-AA98-F2EFFA4CDE98}"/>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67C4523C-2C5E-1568-1D04-A89D3F42527B}"/>
              </a:ext>
            </a:extLst>
          </p:cNvPr>
          <p:cNvSpPr>
            <a:spLocks noGrp="1"/>
          </p:cNvSpPr>
          <p:nvPr>
            <p:ph type="sldNum" sz="quarter" idx="12"/>
          </p:nvPr>
        </p:nvSpPr>
        <p:spPr/>
        <p:txBody>
          <a:bodyPr/>
          <a:lstStyle/>
          <a:p>
            <a:fld id="{108582E2-60D7-40E7-AECB-CED9E7320F8D}" type="slidenum">
              <a:rPr lang="fr-FR" smtClean="0"/>
              <a:pPr/>
              <a:t>11</a:t>
            </a:fld>
            <a:endParaRPr lang="fr-FR"/>
          </a:p>
        </p:txBody>
      </p:sp>
      <p:pic>
        <p:nvPicPr>
          <p:cNvPr id="4" name="Image 3">
            <a:extLst>
              <a:ext uri="{FF2B5EF4-FFF2-40B4-BE49-F238E27FC236}">
                <a16:creationId xmlns:a16="http://schemas.microsoft.com/office/drawing/2014/main" id="{E52A9049-0C86-E7A9-B13F-868F682DF019}"/>
              </a:ext>
            </a:extLst>
          </p:cNvPr>
          <p:cNvPicPr>
            <a:picLocks noChangeAspect="1"/>
          </p:cNvPicPr>
          <p:nvPr/>
        </p:nvPicPr>
        <p:blipFill>
          <a:blip r:embed="rId4"/>
          <a:stretch>
            <a:fillRect/>
          </a:stretch>
        </p:blipFill>
        <p:spPr>
          <a:xfrm>
            <a:off x="7884368" y="5361736"/>
            <a:ext cx="1068756" cy="968452"/>
          </a:xfrm>
          <a:prstGeom prst="ellipse">
            <a:avLst/>
          </a:prstGeom>
          <a:ln>
            <a:noFill/>
          </a:ln>
          <a:effectLst>
            <a:softEdge rad="112500"/>
          </a:effectLst>
        </p:spPr>
      </p:pic>
      <p:sp>
        <p:nvSpPr>
          <p:cNvPr id="5" name="ZoneTexte 4">
            <a:extLst>
              <a:ext uri="{FF2B5EF4-FFF2-40B4-BE49-F238E27FC236}">
                <a16:creationId xmlns:a16="http://schemas.microsoft.com/office/drawing/2014/main" id="{31F4DEEC-2894-73D0-41C5-1D6674B64E29}"/>
              </a:ext>
            </a:extLst>
          </p:cNvPr>
          <p:cNvSpPr txBox="1"/>
          <p:nvPr/>
        </p:nvSpPr>
        <p:spPr>
          <a:xfrm>
            <a:off x="641404" y="1340768"/>
            <a:ext cx="7861192" cy="1938992"/>
          </a:xfrm>
          <a:custGeom>
            <a:avLst/>
            <a:gdLst>
              <a:gd name="csX0" fmla="*/ 0 w 7861192"/>
              <a:gd name="csY0" fmla="*/ 0 h 1938992"/>
              <a:gd name="csX1" fmla="*/ 497875 w 7861192"/>
              <a:gd name="csY1" fmla="*/ 0 h 1938992"/>
              <a:gd name="csX2" fmla="*/ 1152975 w 7861192"/>
              <a:gd name="csY2" fmla="*/ 0 h 1938992"/>
              <a:gd name="csX3" fmla="*/ 1650850 w 7861192"/>
              <a:gd name="csY3" fmla="*/ 0 h 1938992"/>
              <a:gd name="csX4" fmla="*/ 2070114 w 7861192"/>
              <a:gd name="csY4" fmla="*/ 0 h 1938992"/>
              <a:gd name="csX5" fmla="*/ 2803825 w 7861192"/>
              <a:gd name="csY5" fmla="*/ 0 h 1938992"/>
              <a:gd name="csX6" fmla="*/ 3537536 w 7861192"/>
              <a:gd name="csY6" fmla="*/ 0 h 1938992"/>
              <a:gd name="csX7" fmla="*/ 4035412 w 7861192"/>
              <a:gd name="csY7" fmla="*/ 0 h 1938992"/>
              <a:gd name="csX8" fmla="*/ 4847735 w 7861192"/>
              <a:gd name="csY8" fmla="*/ 0 h 1938992"/>
              <a:gd name="csX9" fmla="*/ 5660058 w 7861192"/>
              <a:gd name="csY9" fmla="*/ 0 h 1938992"/>
              <a:gd name="csX10" fmla="*/ 6079322 w 7861192"/>
              <a:gd name="csY10" fmla="*/ 0 h 1938992"/>
              <a:gd name="csX11" fmla="*/ 6734421 w 7861192"/>
              <a:gd name="csY11" fmla="*/ 0 h 1938992"/>
              <a:gd name="csX12" fmla="*/ 7861192 w 7861192"/>
              <a:gd name="csY12" fmla="*/ 0 h 1938992"/>
              <a:gd name="csX13" fmla="*/ 7861192 w 7861192"/>
              <a:gd name="csY13" fmla="*/ 646331 h 1938992"/>
              <a:gd name="csX14" fmla="*/ 7861192 w 7861192"/>
              <a:gd name="csY14" fmla="*/ 1312051 h 1938992"/>
              <a:gd name="csX15" fmla="*/ 7861192 w 7861192"/>
              <a:gd name="csY15" fmla="*/ 1938992 h 1938992"/>
              <a:gd name="csX16" fmla="*/ 7206093 w 7861192"/>
              <a:gd name="csY16" fmla="*/ 1938992 h 1938992"/>
              <a:gd name="csX17" fmla="*/ 6472381 w 7861192"/>
              <a:gd name="csY17" fmla="*/ 1938992 h 1938992"/>
              <a:gd name="csX18" fmla="*/ 5660058 w 7861192"/>
              <a:gd name="csY18" fmla="*/ 1938992 h 1938992"/>
              <a:gd name="csX19" fmla="*/ 5240795 w 7861192"/>
              <a:gd name="csY19" fmla="*/ 1938992 h 1938992"/>
              <a:gd name="csX20" fmla="*/ 4664307 w 7861192"/>
              <a:gd name="csY20" fmla="*/ 1938992 h 1938992"/>
              <a:gd name="csX21" fmla="*/ 4087820 w 7861192"/>
              <a:gd name="csY21" fmla="*/ 1938992 h 1938992"/>
              <a:gd name="csX22" fmla="*/ 3354109 w 7861192"/>
              <a:gd name="csY22" fmla="*/ 1938992 h 1938992"/>
              <a:gd name="csX23" fmla="*/ 2620397 w 7861192"/>
              <a:gd name="csY23" fmla="*/ 1938992 h 1938992"/>
              <a:gd name="csX24" fmla="*/ 1808074 w 7861192"/>
              <a:gd name="csY24" fmla="*/ 1938992 h 1938992"/>
              <a:gd name="csX25" fmla="*/ 1388811 w 7861192"/>
              <a:gd name="csY25" fmla="*/ 1938992 h 1938992"/>
              <a:gd name="csX26" fmla="*/ 576487 w 7861192"/>
              <a:gd name="csY26" fmla="*/ 1938992 h 1938992"/>
              <a:gd name="csX27" fmla="*/ 0 w 7861192"/>
              <a:gd name="csY27" fmla="*/ 1938992 h 1938992"/>
              <a:gd name="csX28" fmla="*/ 0 w 7861192"/>
              <a:gd name="csY28" fmla="*/ 1273271 h 1938992"/>
              <a:gd name="csX29" fmla="*/ 0 w 7861192"/>
              <a:gd name="csY29" fmla="*/ 607551 h 1938992"/>
              <a:gd name="csX30" fmla="*/ 0 w 7861192"/>
              <a:gd name="csY30" fmla="*/ 0 h 19389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7861192" h="1938992" fill="none" extrusionOk="0">
                <a:moveTo>
                  <a:pt x="0" y="0"/>
                </a:moveTo>
                <a:cubicBezTo>
                  <a:pt x="141180" y="18387"/>
                  <a:pt x="302976" y="9566"/>
                  <a:pt x="497875" y="0"/>
                </a:cubicBezTo>
                <a:cubicBezTo>
                  <a:pt x="692774" y="-9566"/>
                  <a:pt x="857085" y="-586"/>
                  <a:pt x="1152975" y="0"/>
                </a:cubicBezTo>
                <a:cubicBezTo>
                  <a:pt x="1448865" y="586"/>
                  <a:pt x="1424581" y="2630"/>
                  <a:pt x="1650850" y="0"/>
                </a:cubicBezTo>
                <a:cubicBezTo>
                  <a:pt x="1877120" y="-2630"/>
                  <a:pt x="1976315" y="-3396"/>
                  <a:pt x="2070114" y="0"/>
                </a:cubicBezTo>
                <a:cubicBezTo>
                  <a:pt x="2163913" y="3396"/>
                  <a:pt x="2610307" y="3905"/>
                  <a:pt x="2803825" y="0"/>
                </a:cubicBezTo>
                <a:cubicBezTo>
                  <a:pt x="2997343" y="-3905"/>
                  <a:pt x="3205113" y="2437"/>
                  <a:pt x="3537536" y="0"/>
                </a:cubicBezTo>
                <a:cubicBezTo>
                  <a:pt x="3869959" y="-2437"/>
                  <a:pt x="3815422" y="-19857"/>
                  <a:pt x="4035412" y="0"/>
                </a:cubicBezTo>
                <a:cubicBezTo>
                  <a:pt x="4255402" y="19857"/>
                  <a:pt x="4577148" y="-3946"/>
                  <a:pt x="4847735" y="0"/>
                </a:cubicBezTo>
                <a:cubicBezTo>
                  <a:pt x="5118322" y="3946"/>
                  <a:pt x="5455857" y="23209"/>
                  <a:pt x="5660058" y="0"/>
                </a:cubicBezTo>
                <a:cubicBezTo>
                  <a:pt x="5864259" y="-23209"/>
                  <a:pt x="5908326" y="-14106"/>
                  <a:pt x="6079322" y="0"/>
                </a:cubicBezTo>
                <a:cubicBezTo>
                  <a:pt x="6250318" y="14106"/>
                  <a:pt x="6425722" y="-23077"/>
                  <a:pt x="6734421" y="0"/>
                </a:cubicBezTo>
                <a:cubicBezTo>
                  <a:pt x="7043120" y="23077"/>
                  <a:pt x="7621808" y="49005"/>
                  <a:pt x="7861192" y="0"/>
                </a:cubicBezTo>
                <a:cubicBezTo>
                  <a:pt x="7853973" y="165932"/>
                  <a:pt x="7892492" y="378085"/>
                  <a:pt x="7861192" y="646331"/>
                </a:cubicBezTo>
                <a:cubicBezTo>
                  <a:pt x="7829892" y="914577"/>
                  <a:pt x="7862797" y="1022647"/>
                  <a:pt x="7861192" y="1312051"/>
                </a:cubicBezTo>
                <a:cubicBezTo>
                  <a:pt x="7859587" y="1601455"/>
                  <a:pt x="7857515" y="1770491"/>
                  <a:pt x="7861192" y="1938992"/>
                </a:cubicBezTo>
                <a:cubicBezTo>
                  <a:pt x="7715661" y="1923826"/>
                  <a:pt x="7489549" y="1924920"/>
                  <a:pt x="7206093" y="1938992"/>
                </a:cubicBezTo>
                <a:cubicBezTo>
                  <a:pt x="6922637" y="1953064"/>
                  <a:pt x="6778616" y="1925125"/>
                  <a:pt x="6472381" y="1938992"/>
                </a:cubicBezTo>
                <a:cubicBezTo>
                  <a:pt x="6166146" y="1952859"/>
                  <a:pt x="5947548" y="1927124"/>
                  <a:pt x="5660058" y="1938992"/>
                </a:cubicBezTo>
                <a:cubicBezTo>
                  <a:pt x="5372568" y="1950860"/>
                  <a:pt x="5387832" y="1952238"/>
                  <a:pt x="5240795" y="1938992"/>
                </a:cubicBezTo>
                <a:cubicBezTo>
                  <a:pt x="5093758" y="1925746"/>
                  <a:pt x="4875149" y="1960453"/>
                  <a:pt x="4664307" y="1938992"/>
                </a:cubicBezTo>
                <a:cubicBezTo>
                  <a:pt x="4453465" y="1917531"/>
                  <a:pt x="4217271" y="1933920"/>
                  <a:pt x="4087820" y="1938992"/>
                </a:cubicBezTo>
                <a:cubicBezTo>
                  <a:pt x="3958369" y="1944064"/>
                  <a:pt x="3529972" y="1914322"/>
                  <a:pt x="3354109" y="1938992"/>
                </a:cubicBezTo>
                <a:cubicBezTo>
                  <a:pt x="3178246" y="1963662"/>
                  <a:pt x="2936231" y="1974961"/>
                  <a:pt x="2620397" y="1938992"/>
                </a:cubicBezTo>
                <a:cubicBezTo>
                  <a:pt x="2304563" y="1903023"/>
                  <a:pt x="2053575" y="1933510"/>
                  <a:pt x="1808074" y="1938992"/>
                </a:cubicBezTo>
                <a:cubicBezTo>
                  <a:pt x="1562573" y="1944474"/>
                  <a:pt x="1480699" y="1943440"/>
                  <a:pt x="1388811" y="1938992"/>
                </a:cubicBezTo>
                <a:cubicBezTo>
                  <a:pt x="1296923" y="1934544"/>
                  <a:pt x="789967" y="1904707"/>
                  <a:pt x="576487" y="1938992"/>
                </a:cubicBezTo>
                <a:cubicBezTo>
                  <a:pt x="363007" y="1973277"/>
                  <a:pt x="205056" y="1936832"/>
                  <a:pt x="0" y="1938992"/>
                </a:cubicBezTo>
                <a:cubicBezTo>
                  <a:pt x="-23228" y="1755069"/>
                  <a:pt x="-9702" y="1594221"/>
                  <a:pt x="0" y="1273271"/>
                </a:cubicBezTo>
                <a:cubicBezTo>
                  <a:pt x="9702" y="952321"/>
                  <a:pt x="-22532" y="833819"/>
                  <a:pt x="0" y="607551"/>
                </a:cubicBezTo>
                <a:cubicBezTo>
                  <a:pt x="22532" y="381283"/>
                  <a:pt x="-18395" y="214163"/>
                  <a:pt x="0" y="0"/>
                </a:cubicBezTo>
                <a:close/>
              </a:path>
              <a:path w="7861192" h="1938992" stroke="0" extrusionOk="0">
                <a:moveTo>
                  <a:pt x="0" y="0"/>
                </a:moveTo>
                <a:cubicBezTo>
                  <a:pt x="160344" y="-2344"/>
                  <a:pt x="344887" y="10720"/>
                  <a:pt x="497875" y="0"/>
                </a:cubicBezTo>
                <a:cubicBezTo>
                  <a:pt x="650863" y="-10720"/>
                  <a:pt x="1022500" y="16017"/>
                  <a:pt x="1231587" y="0"/>
                </a:cubicBezTo>
                <a:cubicBezTo>
                  <a:pt x="1440674" y="-16017"/>
                  <a:pt x="1516232" y="17100"/>
                  <a:pt x="1729462" y="0"/>
                </a:cubicBezTo>
                <a:cubicBezTo>
                  <a:pt x="1942693" y="-17100"/>
                  <a:pt x="2257217" y="-24216"/>
                  <a:pt x="2541785" y="0"/>
                </a:cubicBezTo>
                <a:cubicBezTo>
                  <a:pt x="2826353" y="24216"/>
                  <a:pt x="3028168" y="3188"/>
                  <a:pt x="3354109" y="0"/>
                </a:cubicBezTo>
                <a:cubicBezTo>
                  <a:pt x="3680050" y="-3188"/>
                  <a:pt x="3647427" y="19567"/>
                  <a:pt x="3851984" y="0"/>
                </a:cubicBezTo>
                <a:cubicBezTo>
                  <a:pt x="4056541" y="-19567"/>
                  <a:pt x="4206531" y="-7749"/>
                  <a:pt x="4428471" y="0"/>
                </a:cubicBezTo>
                <a:cubicBezTo>
                  <a:pt x="4650411" y="7749"/>
                  <a:pt x="4883381" y="-22073"/>
                  <a:pt x="5240795" y="0"/>
                </a:cubicBezTo>
                <a:cubicBezTo>
                  <a:pt x="5598209" y="22073"/>
                  <a:pt x="5590994" y="25772"/>
                  <a:pt x="5817282" y="0"/>
                </a:cubicBezTo>
                <a:cubicBezTo>
                  <a:pt x="6043570" y="-25772"/>
                  <a:pt x="6185117" y="15355"/>
                  <a:pt x="6550993" y="0"/>
                </a:cubicBezTo>
                <a:cubicBezTo>
                  <a:pt x="6916869" y="-15355"/>
                  <a:pt x="7268336" y="-27378"/>
                  <a:pt x="7861192" y="0"/>
                </a:cubicBezTo>
                <a:cubicBezTo>
                  <a:pt x="7886873" y="256615"/>
                  <a:pt x="7885005" y="437526"/>
                  <a:pt x="7861192" y="588161"/>
                </a:cubicBezTo>
                <a:cubicBezTo>
                  <a:pt x="7837379" y="738796"/>
                  <a:pt x="7870781" y="1060351"/>
                  <a:pt x="7861192" y="1234492"/>
                </a:cubicBezTo>
                <a:cubicBezTo>
                  <a:pt x="7851603" y="1408633"/>
                  <a:pt x="7838243" y="1764376"/>
                  <a:pt x="7861192" y="1938992"/>
                </a:cubicBezTo>
                <a:cubicBezTo>
                  <a:pt x="7591190" y="1948154"/>
                  <a:pt x="7465417" y="1908843"/>
                  <a:pt x="7127481" y="1938992"/>
                </a:cubicBezTo>
                <a:cubicBezTo>
                  <a:pt x="6789545" y="1969141"/>
                  <a:pt x="6616751" y="1948468"/>
                  <a:pt x="6315158" y="1938992"/>
                </a:cubicBezTo>
                <a:cubicBezTo>
                  <a:pt x="6013565" y="1929516"/>
                  <a:pt x="6062194" y="1958511"/>
                  <a:pt x="5895894" y="1938992"/>
                </a:cubicBezTo>
                <a:cubicBezTo>
                  <a:pt x="5729594" y="1919473"/>
                  <a:pt x="5562227" y="1946035"/>
                  <a:pt x="5476630" y="1938992"/>
                </a:cubicBezTo>
                <a:cubicBezTo>
                  <a:pt x="5391033" y="1931949"/>
                  <a:pt x="5070462" y="1941216"/>
                  <a:pt x="4821531" y="1938992"/>
                </a:cubicBezTo>
                <a:cubicBezTo>
                  <a:pt x="4572600" y="1936768"/>
                  <a:pt x="4240920" y="1956387"/>
                  <a:pt x="4009208" y="1938992"/>
                </a:cubicBezTo>
                <a:cubicBezTo>
                  <a:pt x="3777496" y="1921597"/>
                  <a:pt x="3704140" y="1926445"/>
                  <a:pt x="3589944" y="1938992"/>
                </a:cubicBezTo>
                <a:cubicBezTo>
                  <a:pt x="3475748" y="1951539"/>
                  <a:pt x="3324388" y="1958891"/>
                  <a:pt x="3170681" y="1938992"/>
                </a:cubicBezTo>
                <a:cubicBezTo>
                  <a:pt x="3016974" y="1919093"/>
                  <a:pt x="2673520" y="1942674"/>
                  <a:pt x="2436970" y="1938992"/>
                </a:cubicBezTo>
                <a:cubicBezTo>
                  <a:pt x="2200420" y="1935310"/>
                  <a:pt x="1806096" y="1900737"/>
                  <a:pt x="1624646" y="1938992"/>
                </a:cubicBezTo>
                <a:cubicBezTo>
                  <a:pt x="1443196" y="1977247"/>
                  <a:pt x="1133405" y="1911600"/>
                  <a:pt x="969547" y="1938992"/>
                </a:cubicBezTo>
                <a:cubicBezTo>
                  <a:pt x="805689" y="1966384"/>
                  <a:pt x="465772" y="1916887"/>
                  <a:pt x="0" y="1938992"/>
                </a:cubicBezTo>
                <a:cubicBezTo>
                  <a:pt x="-28715" y="1799099"/>
                  <a:pt x="3101" y="1585832"/>
                  <a:pt x="0" y="1292661"/>
                </a:cubicBezTo>
                <a:cubicBezTo>
                  <a:pt x="-3101" y="999490"/>
                  <a:pt x="-6029" y="915734"/>
                  <a:pt x="0" y="665721"/>
                </a:cubicBezTo>
                <a:cubicBezTo>
                  <a:pt x="6029" y="415708"/>
                  <a:pt x="-18791" y="247611"/>
                  <a:pt x="0" y="0"/>
                </a:cubicBezTo>
                <a:close/>
              </a:path>
            </a:pathLst>
          </a:custGeom>
          <a:solidFill>
            <a:srgbClr val="FFFFCC"/>
          </a:solidFill>
          <a:ln>
            <a:solidFill>
              <a:schemeClr val="tx1"/>
            </a:solidFill>
            <a:extLst>
              <a:ext uri="{C807C97D-BFC1-408E-A445-0C87EB9F89A2}">
                <ask:lineSketchStyleProps xmlns:ask="http://schemas.microsoft.com/office/drawing/2018/sketchyshapes" sd="1211926146">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p>
            <a:pPr algn="ctr"/>
            <a:r>
              <a:rPr lang="fr-FR" altLang="fr-FR" sz="6000" dirty="0"/>
              <a:t>Les paramètres de l’appareil photo</a:t>
            </a:r>
            <a:endParaRPr lang="fr-FR" sz="6000" dirty="0"/>
          </a:p>
        </p:txBody>
      </p:sp>
    </p:spTree>
    <p:extLst>
      <p:ext uri="{BB962C8B-B14F-4D97-AF65-F5344CB8AC3E}">
        <p14:creationId xmlns:p14="http://schemas.microsoft.com/office/powerpoint/2010/main" val="135160858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1D590-7AAA-8CB1-0BA0-7F9D5C26C411}"/>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55E50465-075B-C52F-80D9-DE1BF6C50F9E}"/>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326D3165-CB94-A248-4EFF-B1A991E8CF0B}"/>
              </a:ext>
            </a:extLst>
          </p:cNvPr>
          <p:cNvSpPr>
            <a:spLocks noGrp="1"/>
          </p:cNvSpPr>
          <p:nvPr>
            <p:ph type="sldNum" sz="quarter" idx="12"/>
          </p:nvPr>
        </p:nvSpPr>
        <p:spPr/>
        <p:txBody>
          <a:bodyPr/>
          <a:lstStyle/>
          <a:p>
            <a:fld id="{108582E2-60D7-40E7-AECB-CED9E7320F8D}" type="slidenum">
              <a:rPr lang="fr-FR" smtClean="0"/>
              <a:pPr/>
              <a:t>12</a:t>
            </a:fld>
            <a:endParaRPr lang="fr-FR"/>
          </a:p>
        </p:txBody>
      </p:sp>
      <p:pic>
        <p:nvPicPr>
          <p:cNvPr id="6" name="Image 5">
            <a:extLst>
              <a:ext uri="{FF2B5EF4-FFF2-40B4-BE49-F238E27FC236}">
                <a16:creationId xmlns:a16="http://schemas.microsoft.com/office/drawing/2014/main" id="{E3BB126E-0E23-CEB6-E5F9-3E50FF89AD69}"/>
              </a:ext>
            </a:extLst>
          </p:cNvPr>
          <p:cNvPicPr>
            <a:picLocks noChangeAspect="1"/>
          </p:cNvPicPr>
          <p:nvPr/>
        </p:nvPicPr>
        <p:blipFill>
          <a:blip r:embed="rId2"/>
          <a:srcRect l="1742" r="5455"/>
          <a:stretch>
            <a:fillRect/>
          </a:stretch>
        </p:blipFill>
        <p:spPr>
          <a:xfrm>
            <a:off x="43371" y="260648"/>
            <a:ext cx="9057257" cy="5881277"/>
          </a:xfrm>
          <a:prstGeom prst="rect">
            <a:avLst/>
          </a:prstGeom>
        </p:spPr>
      </p:pic>
      <p:pic>
        <p:nvPicPr>
          <p:cNvPr id="4" name="Image 3">
            <a:extLst>
              <a:ext uri="{FF2B5EF4-FFF2-40B4-BE49-F238E27FC236}">
                <a16:creationId xmlns:a16="http://schemas.microsoft.com/office/drawing/2014/main" id="{E8D8606C-9A69-F3A2-C955-F7BF0782C163}"/>
              </a:ext>
            </a:extLst>
          </p:cNvPr>
          <p:cNvPicPr>
            <a:picLocks noChangeAspect="1"/>
          </p:cNvPicPr>
          <p:nvPr/>
        </p:nvPicPr>
        <p:blipFill>
          <a:blip r:embed="rId3"/>
          <a:stretch>
            <a:fillRect/>
          </a:stretch>
        </p:blipFill>
        <p:spPr>
          <a:xfrm>
            <a:off x="7236296" y="5764912"/>
            <a:ext cx="1068756" cy="968452"/>
          </a:xfrm>
          <a:prstGeom prst="ellipse">
            <a:avLst/>
          </a:prstGeom>
          <a:ln>
            <a:noFill/>
          </a:ln>
          <a:effectLst>
            <a:softEdge rad="112500"/>
          </a:effectLst>
        </p:spPr>
      </p:pic>
    </p:spTree>
    <p:extLst>
      <p:ext uri="{BB962C8B-B14F-4D97-AF65-F5344CB8AC3E}">
        <p14:creationId xmlns:p14="http://schemas.microsoft.com/office/powerpoint/2010/main" val="399694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0AECB9-0FB8-5C12-7C1B-F9B523D67DB4}"/>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4261568C-435C-A46B-5D72-46A8A2A0114C}"/>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E5B9F694-9F87-9E1C-98F4-C12B88DF9512}"/>
              </a:ext>
            </a:extLst>
          </p:cNvPr>
          <p:cNvSpPr>
            <a:spLocks noGrp="1"/>
          </p:cNvSpPr>
          <p:nvPr>
            <p:ph type="sldNum" sz="quarter" idx="12"/>
          </p:nvPr>
        </p:nvSpPr>
        <p:spPr/>
        <p:txBody>
          <a:bodyPr/>
          <a:lstStyle/>
          <a:p>
            <a:fld id="{108582E2-60D7-40E7-AECB-CED9E7320F8D}" type="slidenum">
              <a:rPr lang="fr-FR" smtClean="0"/>
              <a:pPr/>
              <a:t>13</a:t>
            </a:fld>
            <a:endParaRPr lang="fr-FR"/>
          </a:p>
        </p:txBody>
      </p:sp>
      <p:pic>
        <p:nvPicPr>
          <p:cNvPr id="7" name="Image 6">
            <a:extLst>
              <a:ext uri="{FF2B5EF4-FFF2-40B4-BE49-F238E27FC236}">
                <a16:creationId xmlns:a16="http://schemas.microsoft.com/office/drawing/2014/main" id="{3B5BFE19-9AA2-CC0D-BBB9-1F1935245DCC}"/>
              </a:ext>
            </a:extLst>
          </p:cNvPr>
          <p:cNvPicPr>
            <a:picLocks noChangeAspect="1"/>
          </p:cNvPicPr>
          <p:nvPr/>
        </p:nvPicPr>
        <p:blipFill>
          <a:blip r:embed="rId2"/>
          <a:stretch>
            <a:fillRect/>
          </a:stretch>
        </p:blipFill>
        <p:spPr>
          <a:xfrm>
            <a:off x="307223" y="692696"/>
            <a:ext cx="2585100" cy="5095089"/>
          </a:xfrm>
          <a:prstGeom prst="rect">
            <a:avLst/>
          </a:prstGeom>
          <a:ln>
            <a:solidFill>
              <a:schemeClr val="accent1"/>
            </a:solidFill>
          </a:ln>
        </p:spPr>
      </p:pic>
      <p:pic>
        <p:nvPicPr>
          <p:cNvPr id="9" name="Image 8">
            <a:extLst>
              <a:ext uri="{FF2B5EF4-FFF2-40B4-BE49-F238E27FC236}">
                <a16:creationId xmlns:a16="http://schemas.microsoft.com/office/drawing/2014/main" id="{6B2B819B-FACB-7915-0DF7-011EE0D6CC0B}"/>
              </a:ext>
            </a:extLst>
          </p:cNvPr>
          <p:cNvPicPr>
            <a:picLocks noChangeAspect="1"/>
          </p:cNvPicPr>
          <p:nvPr/>
        </p:nvPicPr>
        <p:blipFill>
          <a:blip r:embed="rId3"/>
          <a:stretch>
            <a:fillRect/>
          </a:stretch>
        </p:blipFill>
        <p:spPr>
          <a:xfrm>
            <a:off x="3213828" y="692696"/>
            <a:ext cx="2683673" cy="5095089"/>
          </a:xfrm>
          <a:prstGeom prst="rect">
            <a:avLst/>
          </a:prstGeom>
          <a:ln>
            <a:solidFill>
              <a:schemeClr val="accent1"/>
            </a:solidFill>
          </a:ln>
        </p:spPr>
      </p:pic>
      <p:pic>
        <p:nvPicPr>
          <p:cNvPr id="11" name="Image 10">
            <a:extLst>
              <a:ext uri="{FF2B5EF4-FFF2-40B4-BE49-F238E27FC236}">
                <a16:creationId xmlns:a16="http://schemas.microsoft.com/office/drawing/2014/main" id="{004004D7-11A7-B182-B2DC-6E08BBC17B43}"/>
              </a:ext>
            </a:extLst>
          </p:cNvPr>
          <p:cNvPicPr>
            <a:picLocks noChangeAspect="1"/>
          </p:cNvPicPr>
          <p:nvPr/>
        </p:nvPicPr>
        <p:blipFill>
          <a:blip r:embed="rId4"/>
          <a:stretch>
            <a:fillRect/>
          </a:stretch>
        </p:blipFill>
        <p:spPr>
          <a:xfrm>
            <a:off x="6156176" y="692696"/>
            <a:ext cx="2680601" cy="5095089"/>
          </a:xfrm>
          <a:prstGeom prst="rect">
            <a:avLst/>
          </a:prstGeom>
          <a:ln>
            <a:solidFill>
              <a:schemeClr val="accent1"/>
            </a:solidFill>
          </a:ln>
        </p:spPr>
      </p:pic>
      <p:sp>
        <p:nvSpPr>
          <p:cNvPr id="4" name="ZoneTexte 3">
            <a:extLst>
              <a:ext uri="{FF2B5EF4-FFF2-40B4-BE49-F238E27FC236}">
                <a16:creationId xmlns:a16="http://schemas.microsoft.com/office/drawing/2014/main" id="{9BF1082A-CF7C-2587-EE3B-0FF1D6110886}"/>
              </a:ext>
            </a:extLst>
          </p:cNvPr>
          <p:cNvSpPr txBox="1"/>
          <p:nvPr/>
        </p:nvSpPr>
        <p:spPr>
          <a:xfrm>
            <a:off x="2123728" y="188640"/>
            <a:ext cx="5112568" cy="400110"/>
          </a:xfrm>
          <a:prstGeom prst="rect">
            <a:avLst/>
          </a:prstGeom>
          <a:noFill/>
        </p:spPr>
        <p:txBody>
          <a:bodyPr wrap="square" rtlCol="0">
            <a:spAutoFit/>
          </a:bodyPr>
          <a:lstStyle/>
          <a:p>
            <a:pPr algn="ctr"/>
            <a:r>
              <a:rPr lang="fr-FR" sz="2000" b="1" i="1" dirty="0"/>
              <a:t>Différents paramètres pour la prise de vue.</a:t>
            </a:r>
          </a:p>
        </p:txBody>
      </p:sp>
    </p:spTree>
    <p:extLst>
      <p:ext uri="{BB962C8B-B14F-4D97-AF65-F5344CB8AC3E}">
        <p14:creationId xmlns:p14="http://schemas.microsoft.com/office/powerpoint/2010/main" val="1409303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74E431-3803-0342-5092-D2A68148EEA2}"/>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ADEBF05C-4307-9A39-CAFA-0B033C700E85}"/>
              </a:ext>
            </a:extLst>
          </p:cNvPr>
          <p:cNvPicPr>
            <a:picLocks noChangeAspect="1"/>
          </p:cNvPicPr>
          <p:nvPr/>
        </p:nvPicPr>
        <p:blipFill>
          <a:blip r:embed="rId2"/>
          <a:stretch>
            <a:fillRect/>
          </a:stretch>
        </p:blipFill>
        <p:spPr>
          <a:xfrm>
            <a:off x="1" y="-24008"/>
            <a:ext cx="9144000" cy="6356350"/>
          </a:xfrm>
          <a:prstGeom prst="rect">
            <a:avLst/>
          </a:prstGeom>
        </p:spPr>
      </p:pic>
      <p:sp>
        <p:nvSpPr>
          <p:cNvPr id="2" name="Espace réservé du pied de page 1">
            <a:extLst>
              <a:ext uri="{FF2B5EF4-FFF2-40B4-BE49-F238E27FC236}">
                <a16:creationId xmlns:a16="http://schemas.microsoft.com/office/drawing/2014/main" id="{0F6C33DF-EF0A-5C21-DCBD-FD7BBC05587C}"/>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E72077EF-90D7-FE70-A436-8796FC8F2156}"/>
              </a:ext>
            </a:extLst>
          </p:cNvPr>
          <p:cNvSpPr>
            <a:spLocks noGrp="1"/>
          </p:cNvSpPr>
          <p:nvPr>
            <p:ph type="sldNum" sz="quarter" idx="12"/>
          </p:nvPr>
        </p:nvSpPr>
        <p:spPr/>
        <p:txBody>
          <a:bodyPr/>
          <a:lstStyle/>
          <a:p>
            <a:fld id="{108582E2-60D7-40E7-AECB-CED9E7320F8D}" type="slidenum">
              <a:rPr lang="fr-FR" smtClean="0"/>
              <a:pPr/>
              <a:t>14</a:t>
            </a:fld>
            <a:endParaRPr lang="fr-FR"/>
          </a:p>
        </p:txBody>
      </p:sp>
      <p:sp>
        <p:nvSpPr>
          <p:cNvPr id="6" name="ZoneTexte 5">
            <a:extLst>
              <a:ext uri="{FF2B5EF4-FFF2-40B4-BE49-F238E27FC236}">
                <a16:creationId xmlns:a16="http://schemas.microsoft.com/office/drawing/2014/main" id="{06F978F7-D73C-812B-AECB-734E668E6CB2}"/>
              </a:ext>
            </a:extLst>
          </p:cNvPr>
          <p:cNvSpPr txBox="1"/>
          <p:nvPr/>
        </p:nvSpPr>
        <p:spPr>
          <a:xfrm>
            <a:off x="515868" y="2310591"/>
            <a:ext cx="7861192" cy="1015663"/>
          </a:xfrm>
          <a:custGeom>
            <a:avLst/>
            <a:gdLst>
              <a:gd name="csX0" fmla="*/ 0 w 7861192"/>
              <a:gd name="csY0" fmla="*/ 0 h 1015663"/>
              <a:gd name="csX1" fmla="*/ 576487 w 7861192"/>
              <a:gd name="csY1" fmla="*/ 0 h 1015663"/>
              <a:gd name="csX2" fmla="*/ 1074363 w 7861192"/>
              <a:gd name="csY2" fmla="*/ 0 h 1015663"/>
              <a:gd name="csX3" fmla="*/ 1493626 w 7861192"/>
              <a:gd name="csY3" fmla="*/ 0 h 1015663"/>
              <a:gd name="csX4" fmla="*/ 2148726 w 7861192"/>
              <a:gd name="csY4" fmla="*/ 0 h 1015663"/>
              <a:gd name="csX5" fmla="*/ 2646601 w 7861192"/>
              <a:gd name="csY5" fmla="*/ 0 h 1015663"/>
              <a:gd name="csX6" fmla="*/ 3065865 w 7861192"/>
              <a:gd name="csY6" fmla="*/ 0 h 1015663"/>
              <a:gd name="csX7" fmla="*/ 3799576 w 7861192"/>
              <a:gd name="csY7" fmla="*/ 0 h 1015663"/>
              <a:gd name="csX8" fmla="*/ 4533287 w 7861192"/>
              <a:gd name="csY8" fmla="*/ 0 h 1015663"/>
              <a:gd name="csX9" fmla="*/ 5031163 w 7861192"/>
              <a:gd name="csY9" fmla="*/ 0 h 1015663"/>
              <a:gd name="csX10" fmla="*/ 5843486 w 7861192"/>
              <a:gd name="csY10" fmla="*/ 0 h 1015663"/>
              <a:gd name="csX11" fmla="*/ 6655809 w 7861192"/>
              <a:gd name="csY11" fmla="*/ 0 h 1015663"/>
              <a:gd name="csX12" fmla="*/ 7075073 w 7861192"/>
              <a:gd name="csY12" fmla="*/ 0 h 1015663"/>
              <a:gd name="csX13" fmla="*/ 7861192 w 7861192"/>
              <a:gd name="csY13" fmla="*/ 0 h 1015663"/>
              <a:gd name="csX14" fmla="*/ 7861192 w 7861192"/>
              <a:gd name="csY14" fmla="*/ 517988 h 1015663"/>
              <a:gd name="csX15" fmla="*/ 7861192 w 7861192"/>
              <a:gd name="csY15" fmla="*/ 1015663 h 1015663"/>
              <a:gd name="csX16" fmla="*/ 7127481 w 7861192"/>
              <a:gd name="csY16" fmla="*/ 1015663 h 1015663"/>
              <a:gd name="csX17" fmla="*/ 6629605 w 7861192"/>
              <a:gd name="csY17" fmla="*/ 1015663 h 1015663"/>
              <a:gd name="csX18" fmla="*/ 5895894 w 7861192"/>
              <a:gd name="csY18" fmla="*/ 1015663 h 1015663"/>
              <a:gd name="csX19" fmla="*/ 5162183 w 7861192"/>
              <a:gd name="csY19" fmla="*/ 1015663 h 1015663"/>
              <a:gd name="csX20" fmla="*/ 4349860 w 7861192"/>
              <a:gd name="csY20" fmla="*/ 1015663 h 1015663"/>
              <a:gd name="csX21" fmla="*/ 3930596 w 7861192"/>
              <a:gd name="csY21" fmla="*/ 1015663 h 1015663"/>
              <a:gd name="csX22" fmla="*/ 3354109 w 7861192"/>
              <a:gd name="csY22" fmla="*/ 1015663 h 1015663"/>
              <a:gd name="csX23" fmla="*/ 2777621 w 7861192"/>
              <a:gd name="csY23" fmla="*/ 1015663 h 1015663"/>
              <a:gd name="csX24" fmla="*/ 2043910 w 7861192"/>
              <a:gd name="csY24" fmla="*/ 1015663 h 1015663"/>
              <a:gd name="csX25" fmla="*/ 1310199 w 7861192"/>
              <a:gd name="csY25" fmla="*/ 1015663 h 1015663"/>
              <a:gd name="csX26" fmla="*/ 0 w 7861192"/>
              <a:gd name="csY26" fmla="*/ 1015663 h 1015663"/>
              <a:gd name="csX27" fmla="*/ 0 w 7861192"/>
              <a:gd name="csY27" fmla="*/ 538301 h 1015663"/>
              <a:gd name="csX28" fmla="*/ 0 w 7861192"/>
              <a:gd name="csY28" fmla="*/ 0 h 1015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7861192" h="1015663" fill="none" extrusionOk="0">
                <a:moveTo>
                  <a:pt x="0" y="0"/>
                </a:moveTo>
                <a:cubicBezTo>
                  <a:pt x="266490" y="7951"/>
                  <a:pt x="348328" y="-15243"/>
                  <a:pt x="576487" y="0"/>
                </a:cubicBezTo>
                <a:cubicBezTo>
                  <a:pt x="804646" y="15243"/>
                  <a:pt x="935043" y="-16622"/>
                  <a:pt x="1074363" y="0"/>
                </a:cubicBezTo>
                <a:cubicBezTo>
                  <a:pt x="1213683" y="16622"/>
                  <a:pt x="1360481" y="5972"/>
                  <a:pt x="1493626" y="0"/>
                </a:cubicBezTo>
                <a:cubicBezTo>
                  <a:pt x="1626771" y="-5972"/>
                  <a:pt x="1852836" y="-586"/>
                  <a:pt x="2148726" y="0"/>
                </a:cubicBezTo>
                <a:cubicBezTo>
                  <a:pt x="2444616" y="586"/>
                  <a:pt x="2420332" y="2630"/>
                  <a:pt x="2646601" y="0"/>
                </a:cubicBezTo>
                <a:cubicBezTo>
                  <a:pt x="2872871" y="-2630"/>
                  <a:pt x="2972066" y="-3396"/>
                  <a:pt x="3065865" y="0"/>
                </a:cubicBezTo>
                <a:cubicBezTo>
                  <a:pt x="3159664" y="3396"/>
                  <a:pt x="3606058" y="3905"/>
                  <a:pt x="3799576" y="0"/>
                </a:cubicBezTo>
                <a:cubicBezTo>
                  <a:pt x="3993094" y="-3905"/>
                  <a:pt x="4200864" y="2437"/>
                  <a:pt x="4533287" y="0"/>
                </a:cubicBezTo>
                <a:cubicBezTo>
                  <a:pt x="4865710" y="-2437"/>
                  <a:pt x="4811173" y="-19857"/>
                  <a:pt x="5031163" y="0"/>
                </a:cubicBezTo>
                <a:cubicBezTo>
                  <a:pt x="5251153" y="19857"/>
                  <a:pt x="5572899" y="-3946"/>
                  <a:pt x="5843486" y="0"/>
                </a:cubicBezTo>
                <a:cubicBezTo>
                  <a:pt x="6114073" y="3946"/>
                  <a:pt x="6451608" y="23209"/>
                  <a:pt x="6655809" y="0"/>
                </a:cubicBezTo>
                <a:cubicBezTo>
                  <a:pt x="6860010" y="-23209"/>
                  <a:pt x="6904077" y="-14106"/>
                  <a:pt x="7075073" y="0"/>
                </a:cubicBezTo>
                <a:cubicBezTo>
                  <a:pt x="7246069" y="14106"/>
                  <a:pt x="7646741" y="-16789"/>
                  <a:pt x="7861192" y="0"/>
                </a:cubicBezTo>
                <a:cubicBezTo>
                  <a:pt x="7850026" y="149761"/>
                  <a:pt x="7876466" y="350944"/>
                  <a:pt x="7861192" y="517988"/>
                </a:cubicBezTo>
                <a:cubicBezTo>
                  <a:pt x="7845918" y="685032"/>
                  <a:pt x="7848926" y="820917"/>
                  <a:pt x="7861192" y="1015663"/>
                </a:cubicBezTo>
                <a:cubicBezTo>
                  <a:pt x="7652486" y="1046491"/>
                  <a:pt x="7428954" y="987527"/>
                  <a:pt x="7127481" y="1015663"/>
                </a:cubicBezTo>
                <a:cubicBezTo>
                  <a:pt x="6826008" y="1043799"/>
                  <a:pt x="6852362" y="1009421"/>
                  <a:pt x="6629605" y="1015663"/>
                </a:cubicBezTo>
                <a:cubicBezTo>
                  <a:pt x="6406848" y="1021905"/>
                  <a:pt x="6123967" y="1050641"/>
                  <a:pt x="5895894" y="1015663"/>
                </a:cubicBezTo>
                <a:cubicBezTo>
                  <a:pt x="5667821" y="980685"/>
                  <a:pt x="5466743" y="1000465"/>
                  <a:pt x="5162183" y="1015663"/>
                </a:cubicBezTo>
                <a:cubicBezTo>
                  <a:pt x="4857623" y="1030861"/>
                  <a:pt x="4637350" y="1003795"/>
                  <a:pt x="4349860" y="1015663"/>
                </a:cubicBezTo>
                <a:cubicBezTo>
                  <a:pt x="4062370" y="1027531"/>
                  <a:pt x="4078904" y="1028945"/>
                  <a:pt x="3930596" y="1015663"/>
                </a:cubicBezTo>
                <a:cubicBezTo>
                  <a:pt x="3782288" y="1002381"/>
                  <a:pt x="3559596" y="1031750"/>
                  <a:pt x="3354109" y="1015663"/>
                </a:cubicBezTo>
                <a:cubicBezTo>
                  <a:pt x="3148622" y="999576"/>
                  <a:pt x="2908528" y="1016533"/>
                  <a:pt x="2777621" y="1015663"/>
                </a:cubicBezTo>
                <a:cubicBezTo>
                  <a:pt x="2646714" y="1014793"/>
                  <a:pt x="2219773" y="990993"/>
                  <a:pt x="2043910" y="1015663"/>
                </a:cubicBezTo>
                <a:cubicBezTo>
                  <a:pt x="1868047" y="1040333"/>
                  <a:pt x="1620378" y="1049097"/>
                  <a:pt x="1310199" y="1015663"/>
                </a:cubicBezTo>
                <a:cubicBezTo>
                  <a:pt x="1000020" y="982229"/>
                  <a:pt x="430414" y="951857"/>
                  <a:pt x="0" y="1015663"/>
                </a:cubicBezTo>
                <a:cubicBezTo>
                  <a:pt x="-21155" y="907624"/>
                  <a:pt x="7421" y="637051"/>
                  <a:pt x="0" y="538301"/>
                </a:cubicBezTo>
                <a:cubicBezTo>
                  <a:pt x="-7421" y="439551"/>
                  <a:pt x="11323" y="107893"/>
                  <a:pt x="0" y="0"/>
                </a:cubicBezTo>
                <a:close/>
              </a:path>
              <a:path w="7861192" h="1015663" stroke="0" extrusionOk="0">
                <a:moveTo>
                  <a:pt x="0" y="0"/>
                </a:moveTo>
                <a:cubicBezTo>
                  <a:pt x="160344" y="-2344"/>
                  <a:pt x="344887" y="10720"/>
                  <a:pt x="497875" y="0"/>
                </a:cubicBezTo>
                <a:cubicBezTo>
                  <a:pt x="650863" y="-10720"/>
                  <a:pt x="1022500" y="16017"/>
                  <a:pt x="1231587" y="0"/>
                </a:cubicBezTo>
                <a:cubicBezTo>
                  <a:pt x="1440674" y="-16017"/>
                  <a:pt x="1516232" y="17100"/>
                  <a:pt x="1729462" y="0"/>
                </a:cubicBezTo>
                <a:cubicBezTo>
                  <a:pt x="1942693" y="-17100"/>
                  <a:pt x="2257217" y="-24216"/>
                  <a:pt x="2541785" y="0"/>
                </a:cubicBezTo>
                <a:cubicBezTo>
                  <a:pt x="2826353" y="24216"/>
                  <a:pt x="3028168" y="3188"/>
                  <a:pt x="3354109" y="0"/>
                </a:cubicBezTo>
                <a:cubicBezTo>
                  <a:pt x="3680050" y="-3188"/>
                  <a:pt x="3647427" y="19567"/>
                  <a:pt x="3851984" y="0"/>
                </a:cubicBezTo>
                <a:cubicBezTo>
                  <a:pt x="4056541" y="-19567"/>
                  <a:pt x="4206531" y="-7749"/>
                  <a:pt x="4428471" y="0"/>
                </a:cubicBezTo>
                <a:cubicBezTo>
                  <a:pt x="4650411" y="7749"/>
                  <a:pt x="4883381" y="-22073"/>
                  <a:pt x="5240795" y="0"/>
                </a:cubicBezTo>
                <a:cubicBezTo>
                  <a:pt x="5598209" y="22073"/>
                  <a:pt x="5590994" y="25772"/>
                  <a:pt x="5817282" y="0"/>
                </a:cubicBezTo>
                <a:cubicBezTo>
                  <a:pt x="6043570" y="-25772"/>
                  <a:pt x="6185117" y="15355"/>
                  <a:pt x="6550993" y="0"/>
                </a:cubicBezTo>
                <a:cubicBezTo>
                  <a:pt x="6916869" y="-15355"/>
                  <a:pt x="7268336" y="-27378"/>
                  <a:pt x="7861192" y="0"/>
                </a:cubicBezTo>
                <a:cubicBezTo>
                  <a:pt x="7862124" y="233167"/>
                  <a:pt x="7876191" y="365204"/>
                  <a:pt x="7861192" y="477362"/>
                </a:cubicBezTo>
                <a:cubicBezTo>
                  <a:pt x="7846193" y="589520"/>
                  <a:pt x="7867175" y="828699"/>
                  <a:pt x="7861192" y="1015663"/>
                </a:cubicBezTo>
                <a:cubicBezTo>
                  <a:pt x="7517753" y="1025231"/>
                  <a:pt x="7317181" y="992090"/>
                  <a:pt x="7127481" y="1015663"/>
                </a:cubicBezTo>
                <a:cubicBezTo>
                  <a:pt x="6937781" y="1039236"/>
                  <a:pt x="6903395" y="1003253"/>
                  <a:pt x="6708217" y="1015663"/>
                </a:cubicBezTo>
                <a:cubicBezTo>
                  <a:pt x="6513039" y="1028073"/>
                  <a:pt x="6197487" y="1025139"/>
                  <a:pt x="5895894" y="1015663"/>
                </a:cubicBezTo>
                <a:cubicBezTo>
                  <a:pt x="5594301" y="1006187"/>
                  <a:pt x="5642930" y="1035182"/>
                  <a:pt x="5476630" y="1015663"/>
                </a:cubicBezTo>
                <a:cubicBezTo>
                  <a:pt x="5310330" y="996144"/>
                  <a:pt x="5261528" y="1013264"/>
                  <a:pt x="5057367" y="1015663"/>
                </a:cubicBezTo>
                <a:cubicBezTo>
                  <a:pt x="4853206" y="1018062"/>
                  <a:pt x="4651199" y="1017887"/>
                  <a:pt x="4402268" y="1015663"/>
                </a:cubicBezTo>
                <a:cubicBezTo>
                  <a:pt x="4153337" y="1013439"/>
                  <a:pt x="3825888" y="1034509"/>
                  <a:pt x="3589944" y="1015663"/>
                </a:cubicBezTo>
                <a:cubicBezTo>
                  <a:pt x="3354000" y="996817"/>
                  <a:pt x="3275157" y="998994"/>
                  <a:pt x="3170681" y="1015663"/>
                </a:cubicBezTo>
                <a:cubicBezTo>
                  <a:pt x="3066205" y="1032332"/>
                  <a:pt x="2913220" y="1000433"/>
                  <a:pt x="2751417" y="1015663"/>
                </a:cubicBezTo>
                <a:cubicBezTo>
                  <a:pt x="2589614" y="1030893"/>
                  <a:pt x="2254256" y="1019345"/>
                  <a:pt x="2017706" y="1015663"/>
                </a:cubicBezTo>
                <a:cubicBezTo>
                  <a:pt x="1781156" y="1011981"/>
                  <a:pt x="1385187" y="1056096"/>
                  <a:pt x="1205383" y="1015663"/>
                </a:cubicBezTo>
                <a:cubicBezTo>
                  <a:pt x="1025579" y="975230"/>
                  <a:pt x="291814" y="1009474"/>
                  <a:pt x="0" y="1015663"/>
                </a:cubicBezTo>
                <a:cubicBezTo>
                  <a:pt x="-882" y="910097"/>
                  <a:pt x="-16651" y="746205"/>
                  <a:pt x="0" y="497675"/>
                </a:cubicBezTo>
                <a:cubicBezTo>
                  <a:pt x="16651" y="249145"/>
                  <a:pt x="9356" y="217831"/>
                  <a:pt x="0" y="0"/>
                </a:cubicBezTo>
                <a:close/>
              </a:path>
            </a:pathLst>
          </a:custGeom>
          <a:solidFill>
            <a:srgbClr val="FFFFCC"/>
          </a:solidFill>
          <a:ln>
            <a:solidFill>
              <a:schemeClr val="tx1"/>
            </a:solidFill>
            <a:extLst>
              <a:ext uri="{C807C97D-BFC1-408E-A445-0C87EB9F89A2}">
                <ask:lineSketchStyleProps xmlns:ask="http://schemas.microsoft.com/office/drawing/2018/sketchyshapes" sd="1211926146">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p>
            <a:pPr algn="ctr" fontAlgn="base">
              <a:buNone/>
            </a:pPr>
            <a:r>
              <a:rPr lang="fr-FR" sz="6000" b="1" i="1" dirty="0">
                <a:solidFill>
                  <a:srgbClr val="05060F"/>
                </a:solidFill>
                <a:latin typeface="Arial" panose="020B0604020202020204" pitchFamily="34" charset="0"/>
                <a:cs typeface="Arial" panose="020B0604020202020204" pitchFamily="34" charset="0"/>
              </a:rPr>
              <a:t>Mise au point</a:t>
            </a:r>
          </a:p>
        </p:txBody>
      </p:sp>
      <p:pic>
        <p:nvPicPr>
          <p:cNvPr id="4" name="Image 3">
            <a:extLst>
              <a:ext uri="{FF2B5EF4-FFF2-40B4-BE49-F238E27FC236}">
                <a16:creationId xmlns:a16="http://schemas.microsoft.com/office/drawing/2014/main" id="{09614853-DA77-494E-4C4A-B4861E78B1EA}"/>
              </a:ext>
            </a:extLst>
          </p:cNvPr>
          <p:cNvPicPr>
            <a:picLocks noChangeAspect="1"/>
          </p:cNvPicPr>
          <p:nvPr/>
        </p:nvPicPr>
        <p:blipFill>
          <a:blip r:embed="rId3"/>
          <a:stretch>
            <a:fillRect/>
          </a:stretch>
        </p:blipFill>
        <p:spPr>
          <a:xfrm>
            <a:off x="7236296" y="2334196"/>
            <a:ext cx="1068756" cy="968452"/>
          </a:xfrm>
          <a:prstGeom prst="ellipse">
            <a:avLst/>
          </a:prstGeom>
          <a:ln>
            <a:noFill/>
          </a:ln>
          <a:effectLst>
            <a:softEdge rad="112500"/>
          </a:effectLst>
        </p:spPr>
      </p:pic>
    </p:spTree>
    <p:extLst>
      <p:ext uri="{BB962C8B-B14F-4D97-AF65-F5344CB8AC3E}">
        <p14:creationId xmlns:p14="http://schemas.microsoft.com/office/powerpoint/2010/main" val="4067506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11BA4D6F-353D-C57E-661E-61C019E934FB}"/>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33BB0FE4-7C2B-D790-205F-3A3B119CC7D6}"/>
              </a:ext>
            </a:extLst>
          </p:cNvPr>
          <p:cNvSpPr>
            <a:spLocks noGrp="1"/>
          </p:cNvSpPr>
          <p:nvPr>
            <p:ph type="sldNum" sz="quarter" idx="12"/>
          </p:nvPr>
        </p:nvSpPr>
        <p:spPr/>
        <p:txBody>
          <a:bodyPr/>
          <a:lstStyle/>
          <a:p>
            <a:fld id="{108582E2-60D7-40E7-AECB-CED9E7320F8D}" type="slidenum">
              <a:rPr lang="fr-FR" smtClean="0"/>
              <a:pPr/>
              <a:t>15</a:t>
            </a:fld>
            <a:endParaRPr lang="fr-FR"/>
          </a:p>
        </p:txBody>
      </p:sp>
      <p:pic>
        <p:nvPicPr>
          <p:cNvPr id="7" name="Image 6">
            <a:extLst>
              <a:ext uri="{FF2B5EF4-FFF2-40B4-BE49-F238E27FC236}">
                <a16:creationId xmlns:a16="http://schemas.microsoft.com/office/drawing/2014/main" id="{8DDFCA73-D05E-E56F-4BEB-C9ACFCE1A7B9}"/>
              </a:ext>
            </a:extLst>
          </p:cNvPr>
          <p:cNvPicPr>
            <a:picLocks noChangeAspect="1"/>
          </p:cNvPicPr>
          <p:nvPr/>
        </p:nvPicPr>
        <p:blipFill>
          <a:blip r:embed="rId2"/>
          <a:stretch>
            <a:fillRect/>
          </a:stretch>
        </p:blipFill>
        <p:spPr>
          <a:xfrm>
            <a:off x="683568" y="0"/>
            <a:ext cx="3385495" cy="6858000"/>
          </a:xfrm>
          <a:prstGeom prst="rect">
            <a:avLst/>
          </a:prstGeom>
        </p:spPr>
      </p:pic>
      <p:pic>
        <p:nvPicPr>
          <p:cNvPr id="9" name="Image 8">
            <a:extLst>
              <a:ext uri="{FF2B5EF4-FFF2-40B4-BE49-F238E27FC236}">
                <a16:creationId xmlns:a16="http://schemas.microsoft.com/office/drawing/2014/main" id="{878BE5B1-A5B7-1EE7-A4D2-0C499F8B60B1}"/>
              </a:ext>
            </a:extLst>
          </p:cNvPr>
          <p:cNvPicPr>
            <a:picLocks noChangeAspect="1"/>
          </p:cNvPicPr>
          <p:nvPr/>
        </p:nvPicPr>
        <p:blipFill>
          <a:blip r:embed="rId3"/>
          <a:stretch>
            <a:fillRect/>
          </a:stretch>
        </p:blipFill>
        <p:spPr>
          <a:xfrm>
            <a:off x="5114188" y="0"/>
            <a:ext cx="3366796" cy="6858000"/>
          </a:xfrm>
          <a:prstGeom prst="rect">
            <a:avLst/>
          </a:prstGeom>
        </p:spPr>
      </p:pic>
      <p:pic>
        <p:nvPicPr>
          <p:cNvPr id="10" name="Image 9">
            <a:extLst>
              <a:ext uri="{FF2B5EF4-FFF2-40B4-BE49-F238E27FC236}">
                <a16:creationId xmlns:a16="http://schemas.microsoft.com/office/drawing/2014/main" id="{F8B7C8A4-D58A-7860-48F1-EA6BF5F4B656}"/>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8800"/>
                    </a14:imgEffect>
                  </a14:imgLayer>
                </a14:imgProps>
              </a:ext>
            </a:extLst>
          </a:blip>
          <a:stretch>
            <a:fillRect/>
          </a:stretch>
        </p:blipFill>
        <p:spPr>
          <a:xfrm>
            <a:off x="1148848" y="260648"/>
            <a:ext cx="6846304" cy="1268760"/>
          </a:xfrm>
          <a:prstGeom prst="rect">
            <a:avLst/>
          </a:prstGeom>
          <a:solidFill>
            <a:srgbClr val="FFFFCC"/>
          </a:solidFill>
        </p:spPr>
      </p:pic>
    </p:spTree>
    <p:extLst>
      <p:ext uri="{BB962C8B-B14F-4D97-AF65-F5344CB8AC3E}">
        <p14:creationId xmlns:p14="http://schemas.microsoft.com/office/powerpoint/2010/main" val="535845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23CF47-A0B9-49BB-F0C0-A549DDD594C4}"/>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4F7B83ED-BD73-9D08-2D30-F5D0660B45A5}"/>
              </a:ext>
            </a:extLst>
          </p:cNvPr>
          <p:cNvPicPr>
            <a:picLocks noChangeAspect="1"/>
          </p:cNvPicPr>
          <p:nvPr/>
        </p:nvPicPr>
        <p:blipFill>
          <a:blip r:embed="rId2"/>
          <a:stretch>
            <a:fillRect/>
          </a:stretch>
        </p:blipFill>
        <p:spPr>
          <a:xfrm>
            <a:off x="1" y="-24008"/>
            <a:ext cx="9144000" cy="6356350"/>
          </a:xfrm>
          <a:prstGeom prst="rect">
            <a:avLst/>
          </a:prstGeom>
        </p:spPr>
      </p:pic>
      <p:sp>
        <p:nvSpPr>
          <p:cNvPr id="2" name="Espace réservé du pied de page 1">
            <a:extLst>
              <a:ext uri="{FF2B5EF4-FFF2-40B4-BE49-F238E27FC236}">
                <a16:creationId xmlns:a16="http://schemas.microsoft.com/office/drawing/2014/main" id="{767876CE-1494-05A9-D8FF-B0B5B3BE1728}"/>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48A50DBF-B2FF-0EFF-BBC1-27B11965C91B}"/>
              </a:ext>
            </a:extLst>
          </p:cNvPr>
          <p:cNvSpPr>
            <a:spLocks noGrp="1"/>
          </p:cNvSpPr>
          <p:nvPr>
            <p:ph type="sldNum" sz="quarter" idx="12"/>
          </p:nvPr>
        </p:nvSpPr>
        <p:spPr/>
        <p:txBody>
          <a:bodyPr/>
          <a:lstStyle/>
          <a:p>
            <a:fld id="{108582E2-60D7-40E7-AECB-CED9E7320F8D}" type="slidenum">
              <a:rPr lang="fr-FR" smtClean="0"/>
              <a:pPr/>
              <a:t>16</a:t>
            </a:fld>
            <a:endParaRPr lang="fr-FR"/>
          </a:p>
        </p:txBody>
      </p:sp>
      <p:sp>
        <p:nvSpPr>
          <p:cNvPr id="6" name="ZoneTexte 5">
            <a:extLst>
              <a:ext uri="{FF2B5EF4-FFF2-40B4-BE49-F238E27FC236}">
                <a16:creationId xmlns:a16="http://schemas.microsoft.com/office/drawing/2014/main" id="{0B70EF6E-5ABE-B4A0-99BF-3B2ADBEA7190}"/>
              </a:ext>
            </a:extLst>
          </p:cNvPr>
          <p:cNvSpPr txBox="1"/>
          <p:nvPr/>
        </p:nvSpPr>
        <p:spPr>
          <a:xfrm>
            <a:off x="515868" y="2310591"/>
            <a:ext cx="7861192" cy="1015663"/>
          </a:xfrm>
          <a:custGeom>
            <a:avLst/>
            <a:gdLst>
              <a:gd name="csX0" fmla="*/ 0 w 7861192"/>
              <a:gd name="csY0" fmla="*/ 0 h 1015663"/>
              <a:gd name="csX1" fmla="*/ 576487 w 7861192"/>
              <a:gd name="csY1" fmla="*/ 0 h 1015663"/>
              <a:gd name="csX2" fmla="*/ 1074363 w 7861192"/>
              <a:gd name="csY2" fmla="*/ 0 h 1015663"/>
              <a:gd name="csX3" fmla="*/ 1493626 w 7861192"/>
              <a:gd name="csY3" fmla="*/ 0 h 1015663"/>
              <a:gd name="csX4" fmla="*/ 2148726 w 7861192"/>
              <a:gd name="csY4" fmla="*/ 0 h 1015663"/>
              <a:gd name="csX5" fmla="*/ 2646601 w 7861192"/>
              <a:gd name="csY5" fmla="*/ 0 h 1015663"/>
              <a:gd name="csX6" fmla="*/ 3065865 w 7861192"/>
              <a:gd name="csY6" fmla="*/ 0 h 1015663"/>
              <a:gd name="csX7" fmla="*/ 3799576 w 7861192"/>
              <a:gd name="csY7" fmla="*/ 0 h 1015663"/>
              <a:gd name="csX8" fmla="*/ 4533287 w 7861192"/>
              <a:gd name="csY8" fmla="*/ 0 h 1015663"/>
              <a:gd name="csX9" fmla="*/ 5031163 w 7861192"/>
              <a:gd name="csY9" fmla="*/ 0 h 1015663"/>
              <a:gd name="csX10" fmla="*/ 5843486 w 7861192"/>
              <a:gd name="csY10" fmla="*/ 0 h 1015663"/>
              <a:gd name="csX11" fmla="*/ 6655809 w 7861192"/>
              <a:gd name="csY11" fmla="*/ 0 h 1015663"/>
              <a:gd name="csX12" fmla="*/ 7075073 w 7861192"/>
              <a:gd name="csY12" fmla="*/ 0 h 1015663"/>
              <a:gd name="csX13" fmla="*/ 7861192 w 7861192"/>
              <a:gd name="csY13" fmla="*/ 0 h 1015663"/>
              <a:gd name="csX14" fmla="*/ 7861192 w 7861192"/>
              <a:gd name="csY14" fmla="*/ 517988 h 1015663"/>
              <a:gd name="csX15" fmla="*/ 7861192 w 7861192"/>
              <a:gd name="csY15" fmla="*/ 1015663 h 1015663"/>
              <a:gd name="csX16" fmla="*/ 7127481 w 7861192"/>
              <a:gd name="csY16" fmla="*/ 1015663 h 1015663"/>
              <a:gd name="csX17" fmla="*/ 6629605 w 7861192"/>
              <a:gd name="csY17" fmla="*/ 1015663 h 1015663"/>
              <a:gd name="csX18" fmla="*/ 5895894 w 7861192"/>
              <a:gd name="csY18" fmla="*/ 1015663 h 1015663"/>
              <a:gd name="csX19" fmla="*/ 5162183 w 7861192"/>
              <a:gd name="csY19" fmla="*/ 1015663 h 1015663"/>
              <a:gd name="csX20" fmla="*/ 4349860 w 7861192"/>
              <a:gd name="csY20" fmla="*/ 1015663 h 1015663"/>
              <a:gd name="csX21" fmla="*/ 3930596 w 7861192"/>
              <a:gd name="csY21" fmla="*/ 1015663 h 1015663"/>
              <a:gd name="csX22" fmla="*/ 3354109 w 7861192"/>
              <a:gd name="csY22" fmla="*/ 1015663 h 1015663"/>
              <a:gd name="csX23" fmla="*/ 2777621 w 7861192"/>
              <a:gd name="csY23" fmla="*/ 1015663 h 1015663"/>
              <a:gd name="csX24" fmla="*/ 2043910 w 7861192"/>
              <a:gd name="csY24" fmla="*/ 1015663 h 1015663"/>
              <a:gd name="csX25" fmla="*/ 1310199 w 7861192"/>
              <a:gd name="csY25" fmla="*/ 1015663 h 1015663"/>
              <a:gd name="csX26" fmla="*/ 0 w 7861192"/>
              <a:gd name="csY26" fmla="*/ 1015663 h 1015663"/>
              <a:gd name="csX27" fmla="*/ 0 w 7861192"/>
              <a:gd name="csY27" fmla="*/ 538301 h 1015663"/>
              <a:gd name="csX28" fmla="*/ 0 w 7861192"/>
              <a:gd name="csY28" fmla="*/ 0 h 1015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7861192" h="1015663" fill="none" extrusionOk="0">
                <a:moveTo>
                  <a:pt x="0" y="0"/>
                </a:moveTo>
                <a:cubicBezTo>
                  <a:pt x="266490" y="7951"/>
                  <a:pt x="348328" y="-15243"/>
                  <a:pt x="576487" y="0"/>
                </a:cubicBezTo>
                <a:cubicBezTo>
                  <a:pt x="804646" y="15243"/>
                  <a:pt x="935043" y="-16622"/>
                  <a:pt x="1074363" y="0"/>
                </a:cubicBezTo>
                <a:cubicBezTo>
                  <a:pt x="1213683" y="16622"/>
                  <a:pt x="1360481" y="5972"/>
                  <a:pt x="1493626" y="0"/>
                </a:cubicBezTo>
                <a:cubicBezTo>
                  <a:pt x="1626771" y="-5972"/>
                  <a:pt x="1852836" y="-586"/>
                  <a:pt x="2148726" y="0"/>
                </a:cubicBezTo>
                <a:cubicBezTo>
                  <a:pt x="2444616" y="586"/>
                  <a:pt x="2420332" y="2630"/>
                  <a:pt x="2646601" y="0"/>
                </a:cubicBezTo>
                <a:cubicBezTo>
                  <a:pt x="2872871" y="-2630"/>
                  <a:pt x="2972066" y="-3396"/>
                  <a:pt x="3065865" y="0"/>
                </a:cubicBezTo>
                <a:cubicBezTo>
                  <a:pt x="3159664" y="3396"/>
                  <a:pt x="3606058" y="3905"/>
                  <a:pt x="3799576" y="0"/>
                </a:cubicBezTo>
                <a:cubicBezTo>
                  <a:pt x="3993094" y="-3905"/>
                  <a:pt x="4200864" y="2437"/>
                  <a:pt x="4533287" y="0"/>
                </a:cubicBezTo>
                <a:cubicBezTo>
                  <a:pt x="4865710" y="-2437"/>
                  <a:pt x="4811173" y="-19857"/>
                  <a:pt x="5031163" y="0"/>
                </a:cubicBezTo>
                <a:cubicBezTo>
                  <a:pt x="5251153" y="19857"/>
                  <a:pt x="5572899" y="-3946"/>
                  <a:pt x="5843486" y="0"/>
                </a:cubicBezTo>
                <a:cubicBezTo>
                  <a:pt x="6114073" y="3946"/>
                  <a:pt x="6451608" y="23209"/>
                  <a:pt x="6655809" y="0"/>
                </a:cubicBezTo>
                <a:cubicBezTo>
                  <a:pt x="6860010" y="-23209"/>
                  <a:pt x="6904077" y="-14106"/>
                  <a:pt x="7075073" y="0"/>
                </a:cubicBezTo>
                <a:cubicBezTo>
                  <a:pt x="7246069" y="14106"/>
                  <a:pt x="7646741" y="-16789"/>
                  <a:pt x="7861192" y="0"/>
                </a:cubicBezTo>
                <a:cubicBezTo>
                  <a:pt x="7850026" y="149761"/>
                  <a:pt x="7876466" y="350944"/>
                  <a:pt x="7861192" y="517988"/>
                </a:cubicBezTo>
                <a:cubicBezTo>
                  <a:pt x="7845918" y="685032"/>
                  <a:pt x="7848926" y="820917"/>
                  <a:pt x="7861192" y="1015663"/>
                </a:cubicBezTo>
                <a:cubicBezTo>
                  <a:pt x="7652486" y="1046491"/>
                  <a:pt x="7428954" y="987527"/>
                  <a:pt x="7127481" y="1015663"/>
                </a:cubicBezTo>
                <a:cubicBezTo>
                  <a:pt x="6826008" y="1043799"/>
                  <a:pt x="6852362" y="1009421"/>
                  <a:pt x="6629605" y="1015663"/>
                </a:cubicBezTo>
                <a:cubicBezTo>
                  <a:pt x="6406848" y="1021905"/>
                  <a:pt x="6123967" y="1050641"/>
                  <a:pt x="5895894" y="1015663"/>
                </a:cubicBezTo>
                <a:cubicBezTo>
                  <a:pt x="5667821" y="980685"/>
                  <a:pt x="5466743" y="1000465"/>
                  <a:pt x="5162183" y="1015663"/>
                </a:cubicBezTo>
                <a:cubicBezTo>
                  <a:pt x="4857623" y="1030861"/>
                  <a:pt x="4637350" y="1003795"/>
                  <a:pt x="4349860" y="1015663"/>
                </a:cubicBezTo>
                <a:cubicBezTo>
                  <a:pt x="4062370" y="1027531"/>
                  <a:pt x="4078904" y="1028945"/>
                  <a:pt x="3930596" y="1015663"/>
                </a:cubicBezTo>
                <a:cubicBezTo>
                  <a:pt x="3782288" y="1002381"/>
                  <a:pt x="3559596" y="1031750"/>
                  <a:pt x="3354109" y="1015663"/>
                </a:cubicBezTo>
                <a:cubicBezTo>
                  <a:pt x="3148622" y="999576"/>
                  <a:pt x="2908528" y="1016533"/>
                  <a:pt x="2777621" y="1015663"/>
                </a:cubicBezTo>
                <a:cubicBezTo>
                  <a:pt x="2646714" y="1014793"/>
                  <a:pt x="2219773" y="990993"/>
                  <a:pt x="2043910" y="1015663"/>
                </a:cubicBezTo>
                <a:cubicBezTo>
                  <a:pt x="1868047" y="1040333"/>
                  <a:pt x="1620378" y="1049097"/>
                  <a:pt x="1310199" y="1015663"/>
                </a:cubicBezTo>
                <a:cubicBezTo>
                  <a:pt x="1000020" y="982229"/>
                  <a:pt x="430414" y="951857"/>
                  <a:pt x="0" y="1015663"/>
                </a:cubicBezTo>
                <a:cubicBezTo>
                  <a:pt x="-21155" y="907624"/>
                  <a:pt x="7421" y="637051"/>
                  <a:pt x="0" y="538301"/>
                </a:cubicBezTo>
                <a:cubicBezTo>
                  <a:pt x="-7421" y="439551"/>
                  <a:pt x="11323" y="107893"/>
                  <a:pt x="0" y="0"/>
                </a:cubicBezTo>
                <a:close/>
              </a:path>
              <a:path w="7861192" h="1015663" stroke="0" extrusionOk="0">
                <a:moveTo>
                  <a:pt x="0" y="0"/>
                </a:moveTo>
                <a:cubicBezTo>
                  <a:pt x="160344" y="-2344"/>
                  <a:pt x="344887" y="10720"/>
                  <a:pt x="497875" y="0"/>
                </a:cubicBezTo>
                <a:cubicBezTo>
                  <a:pt x="650863" y="-10720"/>
                  <a:pt x="1022500" y="16017"/>
                  <a:pt x="1231587" y="0"/>
                </a:cubicBezTo>
                <a:cubicBezTo>
                  <a:pt x="1440674" y="-16017"/>
                  <a:pt x="1516232" y="17100"/>
                  <a:pt x="1729462" y="0"/>
                </a:cubicBezTo>
                <a:cubicBezTo>
                  <a:pt x="1942693" y="-17100"/>
                  <a:pt x="2257217" y="-24216"/>
                  <a:pt x="2541785" y="0"/>
                </a:cubicBezTo>
                <a:cubicBezTo>
                  <a:pt x="2826353" y="24216"/>
                  <a:pt x="3028168" y="3188"/>
                  <a:pt x="3354109" y="0"/>
                </a:cubicBezTo>
                <a:cubicBezTo>
                  <a:pt x="3680050" y="-3188"/>
                  <a:pt x="3647427" y="19567"/>
                  <a:pt x="3851984" y="0"/>
                </a:cubicBezTo>
                <a:cubicBezTo>
                  <a:pt x="4056541" y="-19567"/>
                  <a:pt x="4206531" y="-7749"/>
                  <a:pt x="4428471" y="0"/>
                </a:cubicBezTo>
                <a:cubicBezTo>
                  <a:pt x="4650411" y="7749"/>
                  <a:pt x="4883381" y="-22073"/>
                  <a:pt x="5240795" y="0"/>
                </a:cubicBezTo>
                <a:cubicBezTo>
                  <a:pt x="5598209" y="22073"/>
                  <a:pt x="5590994" y="25772"/>
                  <a:pt x="5817282" y="0"/>
                </a:cubicBezTo>
                <a:cubicBezTo>
                  <a:pt x="6043570" y="-25772"/>
                  <a:pt x="6185117" y="15355"/>
                  <a:pt x="6550993" y="0"/>
                </a:cubicBezTo>
                <a:cubicBezTo>
                  <a:pt x="6916869" y="-15355"/>
                  <a:pt x="7268336" y="-27378"/>
                  <a:pt x="7861192" y="0"/>
                </a:cubicBezTo>
                <a:cubicBezTo>
                  <a:pt x="7862124" y="233167"/>
                  <a:pt x="7876191" y="365204"/>
                  <a:pt x="7861192" y="477362"/>
                </a:cubicBezTo>
                <a:cubicBezTo>
                  <a:pt x="7846193" y="589520"/>
                  <a:pt x="7867175" y="828699"/>
                  <a:pt x="7861192" y="1015663"/>
                </a:cubicBezTo>
                <a:cubicBezTo>
                  <a:pt x="7517753" y="1025231"/>
                  <a:pt x="7317181" y="992090"/>
                  <a:pt x="7127481" y="1015663"/>
                </a:cubicBezTo>
                <a:cubicBezTo>
                  <a:pt x="6937781" y="1039236"/>
                  <a:pt x="6903395" y="1003253"/>
                  <a:pt x="6708217" y="1015663"/>
                </a:cubicBezTo>
                <a:cubicBezTo>
                  <a:pt x="6513039" y="1028073"/>
                  <a:pt x="6197487" y="1025139"/>
                  <a:pt x="5895894" y="1015663"/>
                </a:cubicBezTo>
                <a:cubicBezTo>
                  <a:pt x="5594301" y="1006187"/>
                  <a:pt x="5642930" y="1035182"/>
                  <a:pt x="5476630" y="1015663"/>
                </a:cubicBezTo>
                <a:cubicBezTo>
                  <a:pt x="5310330" y="996144"/>
                  <a:pt x="5261528" y="1013264"/>
                  <a:pt x="5057367" y="1015663"/>
                </a:cubicBezTo>
                <a:cubicBezTo>
                  <a:pt x="4853206" y="1018062"/>
                  <a:pt x="4651199" y="1017887"/>
                  <a:pt x="4402268" y="1015663"/>
                </a:cubicBezTo>
                <a:cubicBezTo>
                  <a:pt x="4153337" y="1013439"/>
                  <a:pt x="3825888" y="1034509"/>
                  <a:pt x="3589944" y="1015663"/>
                </a:cubicBezTo>
                <a:cubicBezTo>
                  <a:pt x="3354000" y="996817"/>
                  <a:pt x="3275157" y="998994"/>
                  <a:pt x="3170681" y="1015663"/>
                </a:cubicBezTo>
                <a:cubicBezTo>
                  <a:pt x="3066205" y="1032332"/>
                  <a:pt x="2913220" y="1000433"/>
                  <a:pt x="2751417" y="1015663"/>
                </a:cubicBezTo>
                <a:cubicBezTo>
                  <a:pt x="2589614" y="1030893"/>
                  <a:pt x="2254256" y="1019345"/>
                  <a:pt x="2017706" y="1015663"/>
                </a:cubicBezTo>
                <a:cubicBezTo>
                  <a:pt x="1781156" y="1011981"/>
                  <a:pt x="1385187" y="1056096"/>
                  <a:pt x="1205383" y="1015663"/>
                </a:cubicBezTo>
                <a:cubicBezTo>
                  <a:pt x="1025579" y="975230"/>
                  <a:pt x="291814" y="1009474"/>
                  <a:pt x="0" y="1015663"/>
                </a:cubicBezTo>
                <a:cubicBezTo>
                  <a:pt x="-882" y="910097"/>
                  <a:pt x="-16651" y="746205"/>
                  <a:pt x="0" y="497675"/>
                </a:cubicBezTo>
                <a:cubicBezTo>
                  <a:pt x="16651" y="249145"/>
                  <a:pt x="9356" y="217831"/>
                  <a:pt x="0" y="0"/>
                </a:cubicBezTo>
                <a:close/>
              </a:path>
            </a:pathLst>
          </a:custGeom>
          <a:solidFill>
            <a:srgbClr val="FFFFCC"/>
          </a:solidFill>
          <a:ln>
            <a:solidFill>
              <a:schemeClr val="tx1"/>
            </a:solidFill>
            <a:extLst>
              <a:ext uri="{C807C97D-BFC1-408E-A445-0C87EB9F89A2}">
                <ask:lineSketchStyleProps xmlns:ask="http://schemas.microsoft.com/office/drawing/2018/sketchyshapes" sd="1211926146">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p>
            <a:pPr algn="ctr" fontAlgn="base">
              <a:buNone/>
            </a:pPr>
            <a:r>
              <a:rPr lang="fr-FR" sz="6000" b="1" i="1" dirty="0">
                <a:solidFill>
                  <a:srgbClr val="05060F"/>
                </a:solidFill>
                <a:latin typeface="Arial" panose="020B0604020202020204" pitchFamily="34" charset="0"/>
                <a:cs typeface="Arial" panose="020B0604020202020204" pitchFamily="34" charset="0"/>
              </a:rPr>
              <a:t>Les formats</a:t>
            </a:r>
          </a:p>
        </p:txBody>
      </p:sp>
      <p:pic>
        <p:nvPicPr>
          <p:cNvPr id="4" name="Image 3">
            <a:extLst>
              <a:ext uri="{FF2B5EF4-FFF2-40B4-BE49-F238E27FC236}">
                <a16:creationId xmlns:a16="http://schemas.microsoft.com/office/drawing/2014/main" id="{8E8A3B6F-225F-C3CA-B45F-8ABDD98F90AF}"/>
              </a:ext>
            </a:extLst>
          </p:cNvPr>
          <p:cNvPicPr>
            <a:picLocks noChangeAspect="1"/>
          </p:cNvPicPr>
          <p:nvPr/>
        </p:nvPicPr>
        <p:blipFill>
          <a:blip r:embed="rId3"/>
          <a:stretch>
            <a:fillRect/>
          </a:stretch>
        </p:blipFill>
        <p:spPr>
          <a:xfrm>
            <a:off x="7236296" y="2334196"/>
            <a:ext cx="1068756" cy="968452"/>
          </a:xfrm>
          <a:prstGeom prst="ellipse">
            <a:avLst/>
          </a:prstGeom>
          <a:ln>
            <a:noFill/>
          </a:ln>
          <a:effectLst>
            <a:softEdge rad="112500"/>
          </a:effectLst>
        </p:spPr>
      </p:pic>
    </p:spTree>
    <p:extLst>
      <p:ext uri="{BB962C8B-B14F-4D97-AF65-F5344CB8AC3E}">
        <p14:creationId xmlns:p14="http://schemas.microsoft.com/office/powerpoint/2010/main" val="3170706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F88C73ED-0FF9-E314-8F8F-57E66D0D14E4}"/>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B2A93C63-A444-25AF-698C-2EEE723EAC6D}"/>
              </a:ext>
            </a:extLst>
          </p:cNvPr>
          <p:cNvSpPr>
            <a:spLocks noGrp="1"/>
          </p:cNvSpPr>
          <p:nvPr>
            <p:ph type="sldNum" sz="quarter" idx="12"/>
          </p:nvPr>
        </p:nvSpPr>
        <p:spPr/>
        <p:txBody>
          <a:bodyPr/>
          <a:lstStyle/>
          <a:p>
            <a:fld id="{108582E2-60D7-40E7-AECB-CED9E7320F8D}" type="slidenum">
              <a:rPr lang="fr-FR" smtClean="0"/>
              <a:pPr/>
              <a:t>17</a:t>
            </a:fld>
            <a:endParaRPr lang="fr-FR"/>
          </a:p>
        </p:txBody>
      </p:sp>
      <p:pic>
        <p:nvPicPr>
          <p:cNvPr id="9" name="Image 8">
            <a:extLst>
              <a:ext uri="{FF2B5EF4-FFF2-40B4-BE49-F238E27FC236}">
                <a16:creationId xmlns:a16="http://schemas.microsoft.com/office/drawing/2014/main" id="{28749CFA-21CD-1F11-E9F8-399A261335AB}"/>
              </a:ext>
            </a:extLst>
          </p:cNvPr>
          <p:cNvPicPr>
            <a:picLocks noChangeAspect="1"/>
          </p:cNvPicPr>
          <p:nvPr/>
        </p:nvPicPr>
        <p:blipFill>
          <a:blip r:embed="rId2"/>
          <a:stretch>
            <a:fillRect/>
          </a:stretch>
        </p:blipFill>
        <p:spPr>
          <a:xfrm>
            <a:off x="-4911" y="1791326"/>
            <a:ext cx="9144000" cy="4220308"/>
          </a:xfrm>
          <a:prstGeom prst="rect">
            <a:avLst/>
          </a:prstGeom>
        </p:spPr>
      </p:pic>
      <p:sp>
        <p:nvSpPr>
          <p:cNvPr id="11" name="ZoneTexte 10">
            <a:extLst>
              <a:ext uri="{FF2B5EF4-FFF2-40B4-BE49-F238E27FC236}">
                <a16:creationId xmlns:a16="http://schemas.microsoft.com/office/drawing/2014/main" id="{471EF652-E3D9-A009-19B8-E080A0116A71}"/>
              </a:ext>
            </a:extLst>
          </p:cNvPr>
          <p:cNvSpPr txBox="1"/>
          <p:nvPr/>
        </p:nvSpPr>
        <p:spPr>
          <a:xfrm>
            <a:off x="26240" y="332656"/>
            <a:ext cx="8820472" cy="1200329"/>
          </a:xfrm>
          <a:prstGeom prst="rect">
            <a:avLst/>
          </a:prstGeom>
          <a:noFill/>
        </p:spPr>
        <p:txBody>
          <a:bodyPr wrap="square">
            <a:spAutoFit/>
          </a:bodyPr>
          <a:lstStyle/>
          <a:p>
            <a:pPr algn="ctr" fontAlgn="base">
              <a:buNone/>
            </a:pPr>
            <a:r>
              <a:rPr lang="fr-FR" sz="3600" b="1" i="1" dirty="0">
                <a:latin typeface="Neris"/>
              </a:rPr>
              <a:t>F</a:t>
            </a:r>
            <a:r>
              <a:rPr lang="fr-FR" sz="3600" b="1" i="1" dirty="0">
                <a:effectLst/>
                <a:latin typeface="Neris"/>
              </a:rPr>
              <a:t>ormat de l’image (ou ratio d’aspect) en composition : Full, 1:1, 16:9, 4:3 et panorama</a:t>
            </a:r>
          </a:p>
        </p:txBody>
      </p:sp>
    </p:spTree>
    <p:extLst>
      <p:ext uri="{BB962C8B-B14F-4D97-AF65-F5344CB8AC3E}">
        <p14:creationId xmlns:p14="http://schemas.microsoft.com/office/powerpoint/2010/main" val="1522954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55B070-6309-C81A-A48E-2DEFBC4ACFFA}"/>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C809D24C-F5C7-D3E4-37F6-B88A263198ED}"/>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48C5FDB6-337D-B551-872F-F6D33B989CFD}"/>
              </a:ext>
            </a:extLst>
          </p:cNvPr>
          <p:cNvSpPr>
            <a:spLocks noGrp="1"/>
          </p:cNvSpPr>
          <p:nvPr>
            <p:ph type="sldNum" sz="quarter" idx="12"/>
          </p:nvPr>
        </p:nvSpPr>
        <p:spPr/>
        <p:txBody>
          <a:bodyPr/>
          <a:lstStyle/>
          <a:p>
            <a:fld id="{108582E2-60D7-40E7-AECB-CED9E7320F8D}" type="slidenum">
              <a:rPr lang="fr-FR" smtClean="0"/>
              <a:pPr/>
              <a:t>18</a:t>
            </a:fld>
            <a:endParaRPr lang="fr-FR"/>
          </a:p>
        </p:txBody>
      </p:sp>
      <p:pic>
        <p:nvPicPr>
          <p:cNvPr id="7" name="Image 6">
            <a:extLst>
              <a:ext uri="{FF2B5EF4-FFF2-40B4-BE49-F238E27FC236}">
                <a16:creationId xmlns:a16="http://schemas.microsoft.com/office/drawing/2014/main" id="{8C4C33A7-0437-3F25-6B8F-2441FA7FEB80}"/>
              </a:ext>
            </a:extLst>
          </p:cNvPr>
          <p:cNvPicPr preferRelativeResize="0">
            <a:picLocks/>
          </p:cNvPicPr>
          <p:nvPr/>
        </p:nvPicPr>
        <p:blipFill>
          <a:blip r:embed="rId2"/>
          <a:stretch>
            <a:fillRect/>
          </a:stretch>
        </p:blipFill>
        <p:spPr>
          <a:xfrm>
            <a:off x="1691680" y="1701288"/>
            <a:ext cx="5760000" cy="4320000"/>
          </a:xfrm>
          <a:prstGeom prst="rect">
            <a:avLst/>
          </a:prstGeom>
          <a:ln>
            <a:noFill/>
          </a:ln>
          <a:effectLst>
            <a:outerShdw blurRad="292100" dist="139700" dir="2700000" algn="tl" rotWithShape="0">
              <a:srgbClr val="333333">
                <a:alpha val="65000"/>
              </a:srgbClr>
            </a:outerShdw>
          </a:effectLst>
        </p:spPr>
      </p:pic>
      <p:sp>
        <p:nvSpPr>
          <p:cNvPr id="8" name="Flèche : double flèche horizontale 7">
            <a:extLst>
              <a:ext uri="{FF2B5EF4-FFF2-40B4-BE49-F238E27FC236}">
                <a16:creationId xmlns:a16="http://schemas.microsoft.com/office/drawing/2014/main" id="{2D169445-6D4B-4B0F-A52F-6E4828A5871A}"/>
              </a:ext>
            </a:extLst>
          </p:cNvPr>
          <p:cNvSpPr/>
          <p:nvPr/>
        </p:nvSpPr>
        <p:spPr>
          <a:xfrm>
            <a:off x="1692550" y="1341008"/>
            <a:ext cx="1440000" cy="28803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1" name="Flèche : double flèche horizontale 10">
            <a:extLst>
              <a:ext uri="{FF2B5EF4-FFF2-40B4-BE49-F238E27FC236}">
                <a16:creationId xmlns:a16="http://schemas.microsoft.com/office/drawing/2014/main" id="{214BEAE5-DE20-91B3-92CD-0DDEBB04F605}"/>
              </a:ext>
            </a:extLst>
          </p:cNvPr>
          <p:cNvSpPr/>
          <p:nvPr/>
        </p:nvSpPr>
        <p:spPr>
          <a:xfrm>
            <a:off x="3132550" y="1349392"/>
            <a:ext cx="1440000" cy="28803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2" name="Flèche : double flèche horizontale 11">
            <a:extLst>
              <a:ext uri="{FF2B5EF4-FFF2-40B4-BE49-F238E27FC236}">
                <a16:creationId xmlns:a16="http://schemas.microsoft.com/office/drawing/2014/main" id="{774ACD01-6744-D7EB-93FF-9F26F96BBD92}"/>
              </a:ext>
            </a:extLst>
          </p:cNvPr>
          <p:cNvSpPr/>
          <p:nvPr/>
        </p:nvSpPr>
        <p:spPr>
          <a:xfrm>
            <a:off x="4573542" y="1350708"/>
            <a:ext cx="1440000" cy="28803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Flèche : double flèche horizontale 12">
            <a:extLst>
              <a:ext uri="{FF2B5EF4-FFF2-40B4-BE49-F238E27FC236}">
                <a16:creationId xmlns:a16="http://schemas.microsoft.com/office/drawing/2014/main" id="{975A2506-B0AE-82C4-C329-924C3F037B4A}"/>
              </a:ext>
            </a:extLst>
          </p:cNvPr>
          <p:cNvSpPr/>
          <p:nvPr/>
        </p:nvSpPr>
        <p:spPr>
          <a:xfrm>
            <a:off x="6000917" y="1351656"/>
            <a:ext cx="1440000" cy="28803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Flèche : double flèche horizontale 15">
            <a:extLst>
              <a:ext uri="{FF2B5EF4-FFF2-40B4-BE49-F238E27FC236}">
                <a16:creationId xmlns:a16="http://schemas.microsoft.com/office/drawing/2014/main" id="{EDF21A26-9E84-C5AF-71A0-A6E49A6D564B}"/>
              </a:ext>
            </a:extLst>
          </p:cNvPr>
          <p:cNvSpPr/>
          <p:nvPr/>
        </p:nvSpPr>
        <p:spPr>
          <a:xfrm rot="5400000">
            <a:off x="6992537" y="2280484"/>
            <a:ext cx="1440000" cy="28803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 name="Flèche : double flèche horizontale 17">
            <a:extLst>
              <a:ext uri="{FF2B5EF4-FFF2-40B4-BE49-F238E27FC236}">
                <a16:creationId xmlns:a16="http://schemas.microsoft.com/office/drawing/2014/main" id="{5FE40050-4A19-AFA2-BDAB-55CB75289713}"/>
              </a:ext>
            </a:extLst>
          </p:cNvPr>
          <p:cNvSpPr/>
          <p:nvPr/>
        </p:nvSpPr>
        <p:spPr>
          <a:xfrm rot="5400000">
            <a:off x="6992537" y="3719502"/>
            <a:ext cx="1440000" cy="28803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9" name="Flèche : double flèche horizontale 18">
            <a:extLst>
              <a:ext uri="{FF2B5EF4-FFF2-40B4-BE49-F238E27FC236}">
                <a16:creationId xmlns:a16="http://schemas.microsoft.com/office/drawing/2014/main" id="{A5392111-5605-4E52-D5CE-AEA61AF904CD}"/>
              </a:ext>
            </a:extLst>
          </p:cNvPr>
          <p:cNvSpPr/>
          <p:nvPr/>
        </p:nvSpPr>
        <p:spPr>
          <a:xfrm rot="5400000">
            <a:off x="6992537" y="5155308"/>
            <a:ext cx="1440000" cy="28803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1" name="ZoneTexte 20">
            <a:extLst>
              <a:ext uri="{FF2B5EF4-FFF2-40B4-BE49-F238E27FC236}">
                <a16:creationId xmlns:a16="http://schemas.microsoft.com/office/drawing/2014/main" id="{AB8ADD6E-A801-C2D4-C68D-875AFB73B301}"/>
              </a:ext>
            </a:extLst>
          </p:cNvPr>
          <p:cNvSpPr txBox="1"/>
          <p:nvPr/>
        </p:nvSpPr>
        <p:spPr>
          <a:xfrm>
            <a:off x="534060" y="404664"/>
            <a:ext cx="8075240" cy="707886"/>
          </a:xfrm>
          <a:prstGeom prst="rect">
            <a:avLst/>
          </a:prstGeom>
          <a:noFill/>
        </p:spPr>
        <p:txBody>
          <a:bodyPr wrap="square">
            <a:spAutoFit/>
          </a:bodyPr>
          <a:lstStyle/>
          <a:p>
            <a:pPr algn="ctr"/>
            <a:r>
              <a:rPr lang="fr-FR" sz="2000" b="1" i="1" dirty="0">
                <a:solidFill>
                  <a:srgbClr val="222222"/>
                </a:solidFill>
                <a:effectLst/>
                <a:latin typeface="Roboto" panose="02000000000000000000" pitchFamily="2" charset="0"/>
              </a:rPr>
              <a:t>Le format d’image d’une photo est son rapport hauteur/longueur. </a:t>
            </a:r>
          </a:p>
          <a:p>
            <a:pPr algn="ctr"/>
            <a:r>
              <a:rPr lang="fr-FR" sz="2000" b="1" i="1" dirty="0">
                <a:solidFill>
                  <a:srgbClr val="222222"/>
                </a:solidFill>
                <a:latin typeface="Roboto" panose="02000000000000000000" pitchFamily="2" charset="0"/>
              </a:rPr>
              <a:t>Exemple =&gt; 4:3</a:t>
            </a:r>
            <a:endParaRPr lang="fr-FR" sz="2000" b="1" i="1" dirty="0"/>
          </a:p>
        </p:txBody>
      </p:sp>
    </p:spTree>
    <p:extLst>
      <p:ext uri="{BB962C8B-B14F-4D97-AF65-F5344CB8AC3E}">
        <p14:creationId xmlns:p14="http://schemas.microsoft.com/office/powerpoint/2010/main" val="23337811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E0F05-5A43-28BB-4256-8BC401FA6F15}"/>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727A0819-DAA2-B77C-236D-E9FAC6D77F80}"/>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33141433-D73E-2E19-4AD9-0C5BF1172625}"/>
              </a:ext>
            </a:extLst>
          </p:cNvPr>
          <p:cNvSpPr>
            <a:spLocks noGrp="1"/>
          </p:cNvSpPr>
          <p:nvPr>
            <p:ph type="sldNum" sz="quarter" idx="12"/>
          </p:nvPr>
        </p:nvSpPr>
        <p:spPr/>
        <p:txBody>
          <a:bodyPr/>
          <a:lstStyle/>
          <a:p>
            <a:fld id="{108582E2-60D7-40E7-AECB-CED9E7320F8D}" type="slidenum">
              <a:rPr lang="fr-FR" smtClean="0"/>
              <a:pPr/>
              <a:t>19</a:t>
            </a:fld>
            <a:endParaRPr lang="fr-FR"/>
          </a:p>
        </p:txBody>
      </p:sp>
      <p:sp>
        <p:nvSpPr>
          <p:cNvPr id="3" name="ZoneTexte 2">
            <a:extLst>
              <a:ext uri="{FF2B5EF4-FFF2-40B4-BE49-F238E27FC236}">
                <a16:creationId xmlns:a16="http://schemas.microsoft.com/office/drawing/2014/main" id="{12302A52-D738-7E93-4D52-43D1476EB92F}"/>
              </a:ext>
            </a:extLst>
          </p:cNvPr>
          <p:cNvSpPr txBox="1"/>
          <p:nvPr/>
        </p:nvSpPr>
        <p:spPr>
          <a:xfrm>
            <a:off x="84830" y="3324434"/>
            <a:ext cx="3995936" cy="461665"/>
          </a:xfrm>
          <a:prstGeom prst="rect">
            <a:avLst/>
          </a:prstGeom>
          <a:solidFill>
            <a:srgbClr val="FFFF00"/>
          </a:solidFill>
          <a:effectLst>
            <a:outerShdw blurRad="50800" dist="38100" dir="2700000" algn="tl" rotWithShape="0">
              <a:prstClr val="black">
                <a:alpha val="40000"/>
              </a:prstClr>
            </a:outerShdw>
          </a:effectLst>
        </p:spPr>
        <p:txBody>
          <a:bodyPr wrap="square">
            <a:spAutoFit/>
          </a:bodyPr>
          <a:lstStyle/>
          <a:p>
            <a:pPr algn="ctr"/>
            <a:r>
              <a:rPr lang="fr-FR" sz="1200" b="1" i="1" dirty="0">
                <a:solidFill>
                  <a:srgbClr val="222222"/>
                </a:solidFill>
                <a:effectLst/>
                <a:latin typeface="Aptos" panose="020B0004020202020204" pitchFamily="34" charset="0"/>
              </a:rPr>
              <a:t>16:9 - P</a:t>
            </a:r>
            <a:r>
              <a:rPr lang="fr-FR" sz="1200" b="1" i="1" dirty="0">
                <a:solidFill>
                  <a:srgbClr val="222222"/>
                </a:solidFill>
                <a:latin typeface="Aptos" panose="020B0004020202020204" pitchFamily="34" charset="0"/>
              </a:rPr>
              <a:t>our les paysages, remarque il </a:t>
            </a:r>
            <a:r>
              <a:rPr lang="fr-FR" sz="1200" b="1" i="1" dirty="0">
                <a:solidFill>
                  <a:srgbClr val="222222"/>
                </a:solidFill>
                <a:effectLst/>
                <a:latin typeface="Aptos" panose="020B0004020202020204" pitchFamily="34" charset="0"/>
              </a:rPr>
              <a:t>est trop long pour être utilisé à la verticale.</a:t>
            </a:r>
            <a:endParaRPr lang="fr-FR" sz="1200" b="1" i="1" dirty="0">
              <a:latin typeface="Aptos" panose="020B0004020202020204" pitchFamily="34" charset="0"/>
            </a:endParaRPr>
          </a:p>
        </p:txBody>
      </p:sp>
      <p:pic>
        <p:nvPicPr>
          <p:cNvPr id="7" name="Image 6">
            <a:extLst>
              <a:ext uri="{FF2B5EF4-FFF2-40B4-BE49-F238E27FC236}">
                <a16:creationId xmlns:a16="http://schemas.microsoft.com/office/drawing/2014/main" id="{1B76A051-B163-8ACC-1BD0-0E58349064C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1015067" y="821089"/>
            <a:ext cx="2088589" cy="2088589"/>
          </a:xfrm>
          <a:prstGeom prst="rect">
            <a:avLst/>
          </a:prstGeom>
          <a:ln>
            <a:noFill/>
          </a:ln>
          <a:effectLst>
            <a:outerShdw blurRad="190500" algn="tl" rotWithShape="0">
              <a:srgbClr val="000000">
                <a:alpha val="70000"/>
              </a:srgbClr>
            </a:outerShdw>
          </a:effectLst>
        </p:spPr>
      </p:pic>
      <p:pic>
        <p:nvPicPr>
          <p:cNvPr id="10" name="Image 9">
            <a:extLst>
              <a:ext uri="{FF2B5EF4-FFF2-40B4-BE49-F238E27FC236}">
                <a16:creationId xmlns:a16="http://schemas.microsoft.com/office/drawing/2014/main" id="{74D4F3FF-1ABE-F872-AA86-9D1CC542E5BC}"/>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20000" contrast="40000"/>
                    </a14:imgEffect>
                  </a14:imgLayer>
                </a14:imgProps>
              </a:ext>
            </a:extLst>
          </a:blip>
          <a:stretch>
            <a:fillRect/>
          </a:stretch>
        </p:blipFill>
        <p:spPr>
          <a:xfrm>
            <a:off x="5305759" y="1015395"/>
            <a:ext cx="2780361" cy="2084997"/>
          </a:xfrm>
          <a:prstGeom prst="rect">
            <a:avLst/>
          </a:prstGeom>
          <a:ln>
            <a:noFill/>
          </a:ln>
          <a:effectLst>
            <a:outerShdw blurRad="190500" algn="tl" rotWithShape="0">
              <a:srgbClr val="000000">
                <a:alpha val="70000"/>
              </a:srgbClr>
            </a:outerShdw>
          </a:effectLst>
        </p:spPr>
      </p:pic>
      <p:pic>
        <p:nvPicPr>
          <p:cNvPr id="12" name="Image 11">
            <a:extLst>
              <a:ext uri="{FF2B5EF4-FFF2-40B4-BE49-F238E27FC236}">
                <a16:creationId xmlns:a16="http://schemas.microsoft.com/office/drawing/2014/main" id="{97C913C7-D4DC-73D6-777E-BF5DB2330E5A}"/>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20000" contrast="20000"/>
                    </a14:imgEffect>
                  </a14:imgLayer>
                </a14:imgProps>
              </a:ext>
            </a:extLst>
          </a:blip>
          <a:stretch>
            <a:fillRect/>
          </a:stretch>
        </p:blipFill>
        <p:spPr>
          <a:xfrm>
            <a:off x="89756" y="3880479"/>
            <a:ext cx="3995936" cy="2249852"/>
          </a:xfrm>
          <a:prstGeom prst="rect">
            <a:avLst/>
          </a:prstGeom>
          <a:ln>
            <a:noFill/>
          </a:ln>
          <a:effectLst>
            <a:outerShdw blurRad="190500" algn="tl" rotWithShape="0">
              <a:srgbClr val="000000">
                <a:alpha val="70000"/>
              </a:srgbClr>
            </a:outerShdw>
          </a:effectLst>
        </p:spPr>
      </p:pic>
      <p:pic>
        <p:nvPicPr>
          <p:cNvPr id="15" name="Image 14">
            <a:extLst>
              <a:ext uri="{FF2B5EF4-FFF2-40B4-BE49-F238E27FC236}">
                <a16:creationId xmlns:a16="http://schemas.microsoft.com/office/drawing/2014/main" id="{5CF5C40D-2563-70A7-07AD-5CB9D000B025}"/>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Lst>
          </a:blip>
          <a:stretch>
            <a:fillRect/>
          </a:stretch>
        </p:blipFill>
        <p:spPr>
          <a:xfrm>
            <a:off x="4220273" y="3880479"/>
            <a:ext cx="4833971" cy="2232248"/>
          </a:xfrm>
          <a:prstGeom prst="rect">
            <a:avLst/>
          </a:prstGeom>
          <a:ln>
            <a:noFill/>
          </a:ln>
          <a:effectLst>
            <a:outerShdw blurRad="190500" algn="tl" rotWithShape="0">
              <a:srgbClr val="000000">
                <a:alpha val="70000"/>
              </a:srgbClr>
            </a:outerShdw>
          </a:effectLst>
        </p:spPr>
      </p:pic>
      <p:sp>
        <p:nvSpPr>
          <p:cNvPr id="16" name="ZoneTexte 15">
            <a:extLst>
              <a:ext uri="{FF2B5EF4-FFF2-40B4-BE49-F238E27FC236}">
                <a16:creationId xmlns:a16="http://schemas.microsoft.com/office/drawing/2014/main" id="{7D12F500-46AE-34EF-51E5-5CFD2DD4361D}"/>
              </a:ext>
            </a:extLst>
          </p:cNvPr>
          <p:cNvSpPr txBox="1"/>
          <p:nvPr/>
        </p:nvSpPr>
        <p:spPr>
          <a:xfrm>
            <a:off x="5305759" y="116288"/>
            <a:ext cx="2780360" cy="830997"/>
          </a:xfrm>
          <a:prstGeom prst="rect">
            <a:avLst/>
          </a:prstGeom>
          <a:solidFill>
            <a:srgbClr val="FFFF00"/>
          </a:solidFill>
          <a:effectLst>
            <a:outerShdw blurRad="50800" dist="38100" dir="2700000" algn="tl" rotWithShape="0">
              <a:prstClr val="black">
                <a:alpha val="40000"/>
              </a:prstClr>
            </a:outerShdw>
          </a:effectLst>
        </p:spPr>
        <p:txBody>
          <a:bodyPr wrap="square">
            <a:spAutoFit/>
          </a:bodyPr>
          <a:lstStyle>
            <a:defPPr>
              <a:defRPr lang="fr-FR"/>
            </a:defPPr>
            <a:lvl1pPr algn="ctr">
              <a:defRPr sz="1200" b="1" i="1">
                <a:solidFill>
                  <a:srgbClr val="222222"/>
                </a:solidFill>
                <a:effectLst/>
                <a:latin typeface="Aptos" panose="020B0004020202020204" pitchFamily="34" charset="0"/>
              </a:defRPr>
            </a:lvl1pPr>
          </a:lstStyle>
          <a:p>
            <a:r>
              <a:rPr lang="fr-FR" dirty="0"/>
              <a:t>4:3 - Fonctionne mieux en orientation verticale !</a:t>
            </a:r>
          </a:p>
          <a:p>
            <a:r>
              <a:rPr lang="fr-FR" dirty="0"/>
              <a:t>&amp; des compositions plus statiques et centrées. </a:t>
            </a:r>
          </a:p>
        </p:txBody>
      </p:sp>
      <p:sp>
        <p:nvSpPr>
          <p:cNvPr id="17" name="ZoneTexte 16">
            <a:extLst>
              <a:ext uri="{FF2B5EF4-FFF2-40B4-BE49-F238E27FC236}">
                <a16:creationId xmlns:a16="http://schemas.microsoft.com/office/drawing/2014/main" id="{F60360DD-8D44-E52D-648E-8C0A2FA342EB}"/>
              </a:ext>
            </a:extLst>
          </p:cNvPr>
          <p:cNvSpPr txBox="1"/>
          <p:nvPr/>
        </p:nvSpPr>
        <p:spPr>
          <a:xfrm>
            <a:off x="1015067" y="274215"/>
            <a:ext cx="2088589" cy="461665"/>
          </a:xfrm>
          <a:prstGeom prst="rect">
            <a:avLst/>
          </a:prstGeom>
          <a:solidFill>
            <a:srgbClr val="FFFF00"/>
          </a:solidFill>
          <a:effectLst>
            <a:outerShdw blurRad="50800" dist="38100" dir="2700000" algn="tl" rotWithShape="0">
              <a:prstClr val="black">
                <a:alpha val="40000"/>
              </a:prstClr>
            </a:outerShdw>
          </a:effectLst>
        </p:spPr>
        <p:txBody>
          <a:bodyPr wrap="square">
            <a:spAutoFit/>
          </a:bodyPr>
          <a:lstStyle>
            <a:defPPr>
              <a:defRPr lang="fr-FR"/>
            </a:defPPr>
            <a:lvl1pPr algn="ctr">
              <a:defRPr sz="1200" b="1" i="1">
                <a:solidFill>
                  <a:srgbClr val="222222"/>
                </a:solidFill>
                <a:effectLst/>
                <a:latin typeface="Aptos" panose="020B0004020202020204" pitchFamily="34" charset="0"/>
              </a:defRPr>
            </a:lvl1pPr>
          </a:lstStyle>
          <a:p>
            <a:r>
              <a:rPr lang="fr-FR" dirty="0"/>
              <a:t>1:1 - Pour des compositions centrées.</a:t>
            </a:r>
          </a:p>
        </p:txBody>
      </p:sp>
      <p:sp>
        <p:nvSpPr>
          <p:cNvPr id="18" name="ZoneTexte 17">
            <a:extLst>
              <a:ext uri="{FF2B5EF4-FFF2-40B4-BE49-F238E27FC236}">
                <a16:creationId xmlns:a16="http://schemas.microsoft.com/office/drawing/2014/main" id="{939697C1-5DEB-9427-85AE-700EAC56A499}"/>
              </a:ext>
            </a:extLst>
          </p:cNvPr>
          <p:cNvSpPr txBox="1"/>
          <p:nvPr/>
        </p:nvSpPr>
        <p:spPr>
          <a:xfrm>
            <a:off x="4221631" y="3331607"/>
            <a:ext cx="4832613" cy="461665"/>
          </a:xfrm>
          <a:prstGeom prst="rect">
            <a:avLst/>
          </a:prstGeom>
          <a:solidFill>
            <a:srgbClr val="FFFF00"/>
          </a:solidFill>
          <a:effectLst>
            <a:outerShdw blurRad="50800" dist="38100" dir="2700000" algn="tl" rotWithShape="0">
              <a:prstClr val="black">
                <a:alpha val="40000"/>
              </a:prstClr>
            </a:outerShdw>
          </a:effectLst>
        </p:spPr>
        <p:txBody>
          <a:bodyPr wrap="square">
            <a:spAutoFit/>
          </a:bodyPr>
          <a:lstStyle>
            <a:defPPr>
              <a:defRPr lang="fr-FR"/>
            </a:defPPr>
            <a:lvl1pPr algn="ctr">
              <a:defRPr sz="1200" b="1" i="1">
                <a:solidFill>
                  <a:srgbClr val="222222"/>
                </a:solidFill>
                <a:effectLst/>
                <a:latin typeface="Aptos" panose="020B0004020202020204" pitchFamily="34" charset="0"/>
              </a:defRPr>
            </a:lvl1pPr>
          </a:lstStyle>
          <a:p>
            <a:r>
              <a:rPr lang="fr-FR" dirty="0"/>
              <a:t>Similaire au 16:9, mais avec un risque de déformation : l'image et les personnes sont étirées horizontalement.</a:t>
            </a:r>
          </a:p>
        </p:txBody>
      </p:sp>
    </p:spTree>
    <p:extLst>
      <p:ext uri="{BB962C8B-B14F-4D97-AF65-F5344CB8AC3E}">
        <p14:creationId xmlns:p14="http://schemas.microsoft.com/office/powerpoint/2010/main" val="13449978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AC4DD-816F-DC15-7DAE-71F1E90FE4AD}"/>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14E708E3-CD86-37DD-119B-2107E520791B}"/>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1B6B386E-6596-8D94-D05E-05AF27AFFE18}"/>
              </a:ext>
            </a:extLst>
          </p:cNvPr>
          <p:cNvSpPr>
            <a:spLocks noGrp="1"/>
          </p:cNvSpPr>
          <p:nvPr>
            <p:ph type="sldNum" sz="quarter" idx="12"/>
          </p:nvPr>
        </p:nvSpPr>
        <p:spPr/>
        <p:txBody>
          <a:bodyPr/>
          <a:lstStyle/>
          <a:p>
            <a:fld id="{108582E2-60D7-40E7-AECB-CED9E7320F8D}" type="slidenum">
              <a:rPr lang="fr-FR" smtClean="0"/>
              <a:pPr/>
              <a:t>20</a:t>
            </a:fld>
            <a:endParaRPr lang="fr-FR"/>
          </a:p>
        </p:txBody>
      </p:sp>
      <p:pic>
        <p:nvPicPr>
          <p:cNvPr id="6" name="Image 5">
            <a:extLst>
              <a:ext uri="{FF2B5EF4-FFF2-40B4-BE49-F238E27FC236}">
                <a16:creationId xmlns:a16="http://schemas.microsoft.com/office/drawing/2014/main" id="{F830A131-A513-F28B-3BE3-07CC621C447A}"/>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40000"/>
                    </a14:imgEffect>
                  </a14:imgLayer>
                </a14:imgProps>
              </a:ext>
            </a:extLst>
          </a:blip>
          <a:srcRect t="4268" b="22262"/>
          <a:stretch>
            <a:fillRect/>
          </a:stretch>
        </p:blipFill>
        <p:spPr>
          <a:xfrm>
            <a:off x="516206" y="548680"/>
            <a:ext cx="8364910" cy="2326116"/>
          </a:xfrm>
          <a:prstGeom prst="rect">
            <a:avLst/>
          </a:prstGeom>
        </p:spPr>
      </p:pic>
      <p:pic>
        <p:nvPicPr>
          <p:cNvPr id="4" name="Image 3">
            <a:extLst>
              <a:ext uri="{FF2B5EF4-FFF2-40B4-BE49-F238E27FC236}">
                <a16:creationId xmlns:a16="http://schemas.microsoft.com/office/drawing/2014/main" id="{2C48F3DF-C343-1D8D-9E36-7E7A8D1388A6}"/>
              </a:ext>
            </a:extLst>
          </p:cNvPr>
          <p:cNvPicPr>
            <a:picLocks noChangeAspect="1"/>
          </p:cNvPicPr>
          <p:nvPr/>
        </p:nvPicPr>
        <p:blipFill>
          <a:blip r:embed="rId4"/>
          <a:stretch>
            <a:fillRect/>
          </a:stretch>
        </p:blipFill>
        <p:spPr>
          <a:xfrm>
            <a:off x="7812360" y="315204"/>
            <a:ext cx="1068756" cy="968452"/>
          </a:xfrm>
          <a:prstGeom prst="ellipse">
            <a:avLst/>
          </a:prstGeom>
          <a:ln>
            <a:noFill/>
          </a:ln>
          <a:effectLst>
            <a:softEdge rad="112500"/>
          </a:effectLst>
        </p:spPr>
      </p:pic>
      <p:pic>
        <p:nvPicPr>
          <p:cNvPr id="9" name="Image 8">
            <a:extLst>
              <a:ext uri="{FF2B5EF4-FFF2-40B4-BE49-F238E27FC236}">
                <a16:creationId xmlns:a16="http://schemas.microsoft.com/office/drawing/2014/main" id="{4A1B4857-8A95-1212-F66F-CC92B50D4B5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3284984"/>
            <a:ext cx="9144000" cy="208488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807516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C9EC2410-00F3-73F6-3A36-D263CE7BAC59}"/>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FE13DBEA-B396-C362-9296-F22E469E0B03}"/>
              </a:ext>
            </a:extLst>
          </p:cNvPr>
          <p:cNvSpPr>
            <a:spLocks noGrp="1"/>
          </p:cNvSpPr>
          <p:nvPr>
            <p:ph type="sldNum" sz="quarter" idx="12"/>
          </p:nvPr>
        </p:nvSpPr>
        <p:spPr/>
        <p:txBody>
          <a:bodyPr/>
          <a:lstStyle/>
          <a:p>
            <a:fld id="{108582E2-60D7-40E7-AECB-CED9E7320F8D}" type="slidenum">
              <a:rPr lang="fr-FR" smtClean="0"/>
              <a:pPr/>
              <a:t>21</a:t>
            </a:fld>
            <a:endParaRPr lang="fr-FR"/>
          </a:p>
        </p:txBody>
      </p:sp>
      <p:pic>
        <p:nvPicPr>
          <p:cNvPr id="8" name="Image 7">
            <a:extLst>
              <a:ext uri="{FF2B5EF4-FFF2-40B4-BE49-F238E27FC236}">
                <a16:creationId xmlns:a16="http://schemas.microsoft.com/office/drawing/2014/main" id="{F5E8638D-7BFE-54F6-366F-9CC1F6FF8567}"/>
              </a:ext>
            </a:extLst>
          </p:cNvPr>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0" y="1168"/>
            <a:ext cx="9144000" cy="1971092"/>
          </a:xfrm>
          <a:prstGeom prst="rect">
            <a:avLst/>
          </a:prstGeom>
          <a:ln>
            <a:noFill/>
          </a:ln>
          <a:effectLst>
            <a:outerShdw blurRad="292100" dist="139700" dir="2700000" algn="tl" rotWithShape="0">
              <a:srgbClr val="333333">
                <a:alpha val="65000"/>
              </a:srgbClr>
            </a:outerShdw>
          </a:effectLst>
        </p:spPr>
      </p:pic>
      <p:pic>
        <p:nvPicPr>
          <p:cNvPr id="7" name="Image 6">
            <a:extLst>
              <a:ext uri="{FF2B5EF4-FFF2-40B4-BE49-F238E27FC236}">
                <a16:creationId xmlns:a16="http://schemas.microsoft.com/office/drawing/2014/main" id="{5BF17A9F-B372-503C-4922-9C91952A26D9}"/>
              </a:ext>
            </a:extLst>
          </p:cNvPr>
          <p:cNvPicPr>
            <a:picLocks noChangeAspect="1"/>
          </p:cNvPicPr>
          <p:nvPr/>
        </p:nvPicPr>
        <p:blipFill>
          <a:blip r:embed="rId4"/>
          <a:stretch>
            <a:fillRect/>
          </a:stretch>
        </p:blipFill>
        <p:spPr>
          <a:xfrm>
            <a:off x="-10264" y="4689231"/>
            <a:ext cx="9144000" cy="2168769"/>
          </a:xfrm>
          <a:prstGeom prst="rect">
            <a:avLst/>
          </a:prstGeom>
        </p:spPr>
      </p:pic>
      <p:pic>
        <p:nvPicPr>
          <p:cNvPr id="9" name="Image 8">
            <a:extLst>
              <a:ext uri="{FF2B5EF4-FFF2-40B4-BE49-F238E27FC236}">
                <a16:creationId xmlns:a16="http://schemas.microsoft.com/office/drawing/2014/main" id="{F4AC3864-4AB2-AF5D-FFCC-462143A16E75}"/>
              </a:ext>
            </a:extLst>
          </p:cNvPr>
          <p:cNvPicPr>
            <a:picLocks noChangeAspect="1"/>
          </p:cNvPicPr>
          <p:nvPr/>
        </p:nvPicPr>
        <p:blipFill>
          <a:blip r:embed="rId5"/>
          <a:stretch>
            <a:fillRect/>
          </a:stretch>
        </p:blipFill>
        <p:spPr>
          <a:xfrm>
            <a:off x="-1120" y="2120893"/>
            <a:ext cx="9144000" cy="237758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40251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72935-7509-B104-9DA6-C06682D3EF42}"/>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C54F78F3-4E15-00F1-D423-4579B07E0C59}"/>
              </a:ext>
            </a:extLst>
          </p:cNvPr>
          <p:cNvPicPr>
            <a:picLocks noChangeAspect="1"/>
          </p:cNvPicPr>
          <p:nvPr/>
        </p:nvPicPr>
        <p:blipFill>
          <a:blip r:embed="rId2"/>
          <a:stretch>
            <a:fillRect/>
          </a:stretch>
        </p:blipFill>
        <p:spPr>
          <a:xfrm>
            <a:off x="1" y="-24008"/>
            <a:ext cx="9144000" cy="6356350"/>
          </a:xfrm>
          <a:prstGeom prst="rect">
            <a:avLst/>
          </a:prstGeom>
        </p:spPr>
      </p:pic>
      <p:sp>
        <p:nvSpPr>
          <p:cNvPr id="2" name="Espace réservé du pied de page 1">
            <a:extLst>
              <a:ext uri="{FF2B5EF4-FFF2-40B4-BE49-F238E27FC236}">
                <a16:creationId xmlns:a16="http://schemas.microsoft.com/office/drawing/2014/main" id="{833A2CCC-1B8F-B5EB-A3D3-C2F4506D4E02}"/>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61006F1E-1072-1EB2-324E-9D4B4F71B73B}"/>
              </a:ext>
            </a:extLst>
          </p:cNvPr>
          <p:cNvSpPr>
            <a:spLocks noGrp="1"/>
          </p:cNvSpPr>
          <p:nvPr>
            <p:ph type="sldNum" sz="quarter" idx="12"/>
          </p:nvPr>
        </p:nvSpPr>
        <p:spPr/>
        <p:txBody>
          <a:bodyPr/>
          <a:lstStyle/>
          <a:p>
            <a:fld id="{108582E2-60D7-40E7-AECB-CED9E7320F8D}" type="slidenum">
              <a:rPr lang="fr-FR" smtClean="0"/>
              <a:pPr/>
              <a:t>22</a:t>
            </a:fld>
            <a:endParaRPr lang="fr-FR"/>
          </a:p>
        </p:txBody>
      </p:sp>
      <p:pic>
        <p:nvPicPr>
          <p:cNvPr id="4" name="Image 3">
            <a:extLst>
              <a:ext uri="{FF2B5EF4-FFF2-40B4-BE49-F238E27FC236}">
                <a16:creationId xmlns:a16="http://schemas.microsoft.com/office/drawing/2014/main" id="{9220963B-DB1D-ED0E-DB2A-3320C5093912}"/>
              </a:ext>
            </a:extLst>
          </p:cNvPr>
          <p:cNvPicPr>
            <a:picLocks noChangeAspect="1"/>
          </p:cNvPicPr>
          <p:nvPr/>
        </p:nvPicPr>
        <p:blipFill>
          <a:blip r:embed="rId3"/>
          <a:stretch>
            <a:fillRect/>
          </a:stretch>
        </p:blipFill>
        <p:spPr>
          <a:xfrm>
            <a:off x="7715712" y="5299922"/>
            <a:ext cx="1068756" cy="968452"/>
          </a:xfrm>
          <a:prstGeom prst="ellipse">
            <a:avLst/>
          </a:prstGeom>
          <a:ln>
            <a:noFill/>
          </a:ln>
          <a:effectLst>
            <a:softEdge rad="112500"/>
          </a:effectLst>
        </p:spPr>
      </p:pic>
      <p:sp>
        <p:nvSpPr>
          <p:cNvPr id="6" name="ZoneTexte 5">
            <a:extLst>
              <a:ext uri="{FF2B5EF4-FFF2-40B4-BE49-F238E27FC236}">
                <a16:creationId xmlns:a16="http://schemas.microsoft.com/office/drawing/2014/main" id="{AE5B8EB9-7456-7A3F-7784-E58BA51CAC15}"/>
              </a:ext>
            </a:extLst>
          </p:cNvPr>
          <p:cNvSpPr txBox="1"/>
          <p:nvPr/>
        </p:nvSpPr>
        <p:spPr>
          <a:xfrm>
            <a:off x="1007604" y="611306"/>
            <a:ext cx="7128792" cy="1015663"/>
          </a:xfrm>
          <a:custGeom>
            <a:avLst/>
            <a:gdLst>
              <a:gd name="csX0" fmla="*/ 0 w 7128792"/>
              <a:gd name="csY0" fmla="*/ 0 h 1015663"/>
              <a:gd name="csX1" fmla="*/ 434208 w 7128792"/>
              <a:gd name="csY1" fmla="*/ 0 h 1015663"/>
              <a:gd name="csX2" fmla="*/ 939704 w 7128792"/>
              <a:gd name="csY2" fmla="*/ 0 h 1015663"/>
              <a:gd name="csX3" fmla="*/ 1373913 w 7128792"/>
              <a:gd name="csY3" fmla="*/ 0 h 1015663"/>
              <a:gd name="csX4" fmla="*/ 2021985 w 7128792"/>
              <a:gd name="csY4" fmla="*/ 0 h 1015663"/>
              <a:gd name="csX5" fmla="*/ 2812632 w 7128792"/>
              <a:gd name="csY5" fmla="*/ 0 h 1015663"/>
              <a:gd name="csX6" fmla="*/ 3389417 w 7128792"/>
              <a:gd name="csY6" fmla="*/ 0 h 1015663"/>
              <a:gd name="csX7" fmla="*/ 4037489 w 7128792"/>
              <a:gd name="csY7" fmla="*/ 0 h 1015663"/>
              <a:gd name="csX8" fmla="*/ 4471697 w 7128792"/>
              <a:gd name="csY8" fmla="*/ 0 h 1015663"/>
              <a:gd name="csX9" fmla="*/ 5191057 w 7128792"/>
              <a:gd name="csY9" fmla="*/ 0 h 1015663"/>
              <a:gd name="csX10" fmla="*/ 5910417 w 7128792"/>
              <a:gd name="csY10" fmla="*/ 0 h 1015663"/>
              <a:gd name="csX11" fmla="*/ 6487201 w 7128792"/>
              <a:gd name="csY11" fmla="*/ 0 h 1015663"/>
              <a:gd name="csX12" fmla="*/ 7128792 w 7128792"/>
              <a:gd name="csY12" fmla="*/ 0 h 1015663"/>
              <a:gd name="csX13" fmla="*/ 7128792 w 7128792"/>
              <a:gd name="csY13" fmla="*/ 487518 h 1015663"/>
              <a:gd name="csX14" fmla="*/ 7128792 w 7128792"/>
              <a:gd name="csY14" fmla="*/ 1015663 h 1015663"/>
              <a:gd name="csX15" fmla="*/ 6552008 w 7128792"/>
              <a:gd name="csY15" fmla="*/ 1015663 h 1015663"/>
              <a:gd name="csX16" fmla="*/ 6046512 w 7128792"/>
              <a:gd name="csY16" fmla="*/ 1015663 h 1015663"/>
              <a:gd name="csX17" fmla="*/ 5612304 w 7128792"/>
              <a:gd name="csY17" fmla="*/ 1015663 h 1015663"/>
              <a:gd name="csX18" fmla="*/ 5178095 w 7128792"/>
              <a:gd name="csY18" fmla="*/ 1015663 h 1015663"/>
              <a:gd name="csX19" fmla="*/ 4601311 w 7128792"/>
              <a:gd name="csY19" fmla="*/ 1015663 h 1015663"/>
              <a:gd name="csX20" fmla="*/ 4024527 w 7128792"/>
              <a:gd name="csY20" fmla="*/ 1015663 h 1015663"/>
              <a:gd name="csX21" fmla="*/ 3233879 w 7128792"/>
              <a:gd name="csY21" fmla="*/ 1015663 h 1015663"/>
              <a:gd name="csX22" fmla="*/ 2585807 w 7128792"/>
              <a:gd name="csY22" fmla="*/ 1015663 h 1015663"/>
              <a:gd name="csX23" fmla="*/ 1795159 w 7128792"/>
              <a:gd name="csY23" fmla="*/ 1015663 h 1015663"/>
              <a:gd name="csX24" fmla="*/ 1360951 w 7128792"/>
              <a:gd name="csY24" fmla="*/ 1015663 h 1015663"/>
              <a:gd name="csX25" fmla="*/ 570303 w 7128792"/>
              <a:gd name="csY25" fmla="*/ 1015663 h 1015663"/>
              <a:gd name="csX26" fmla="*/ 0 w 7128792"/>
              <a:gd name="csY26" fmla="*/ 1015663 h 1015663"/>
              <a:gd name="csX27" fmla="*/ 0 w 7128792"/>
              <a:gd name="csY27" fmla="*/ 538301 h 1015663"/>
              <a:gd name="csX28" fmla="*/ 0 w 7128792"/>
              <a:gd name="csY28" fmla="*/ 0 h 1015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7128792" h="1015663" fill="none" extrusionOk="0">
                <a:moveTo>
                  <a:pt x="0" y="0"/>
                </a:moveTo>
                <a:cubicBezTo>
                  <a:pt x="161513" y="63"/>
                  <a:pt x="240765" y="-11467"/>
                  <a:pt x="434208" y="0"/>
                </a:cubicBezTo>
                <a:cubicBezTo>
                  <a:pt x="627651" y="11467"/>
                  <a:pt x="769648" y="-21807"/>
                  <a:pt x="939704" y="0"/>
                </a:cubicBezTo>
                <a:cubicBezTo>
                  <a:pt x="1109760" y="21807"/>
                  <a:pt x="1217561" y="-15410"/>
                  <a:pt x="1373913" y="0"/>
                </a:cubicBezTo>
                <a:cubicBezTo>
                  <a:pt x="1530265" y="15410"/>
                  <a:pt x="1792209" y="-27670"/>
                  <a:pt x="2021985" y="0"/>
                </a:cubicBezTo>
                <a:cubicBezTo>
                  <a:pt x="2251761" y="27670"/>
                  <a:pt x="2523627" y="-15024"/>
                  <a:pt x="2812632" y="0"/>
                </a:cubicBezTo>
                <a:cubicBezTo>
                  <a:pt x="3101637" y="15024"/>
                  <a:pt x="3159295" y="-27615"/>
                  <a:pt x="3389417" y="0"/>
                </a:cubicBezTo>
                <a:cubicBezTo>
                  <a:pt x="3619539" y="27615"/>
                  <a:pt x="3895492" y="-22896"/>
                  <a:pt x="4037489" y="0"/>
                </a:cubicBezTo>
                <a:cubicBezTo>
                  <a:pt x="4179486" y="22896"/>
                  <a:pt x="4267215" y="20722"/>
                  <a:pt x="4471697" y="0"/>
                </a:cubicBezTo>
                <a:cubicBezTo>
                  <a:pt x="4676179" y="-20722"/>
                  <a:pt x="5007242" y="-755"/>
                  <a:pt x="5191057" y="0"/>
                </a:cubicBezTo>
                <a:cubicBezTo>
                  <a:pt x="5374872" y="755"/>
                  <a:pt x="5583933" y="-7807"/>
                  <a:pt x="5910417" y="0"/>
                </a:cubicBezTo>
                <a:cubicBezTo>
                  <a:pt x="6236901" y="7807"/>
                  <a:pt x="6231652" y="22087"/>
                  <a:pt x="6487201" y="0"/>
                </a:cubicBezTo>
                <a:cubicBezTo>
                  <a:pt x="6742750" y="-22087"/>
                  <a:pt x="6958874" y="-24598"/>
                  <a:pt x="7128792" y="0"/>
                </a:cubicBezTo>
                <a:cubicBezTo>
                  <a:pt x="7138692" y="191388"/>
                  <a:pt x="7128722" y="254708"/>
                  <a:pt x="7128792" y="487518"/>
                </a:cubicBezTo>
                <a:cubicBezTo>
                  <a:pt x="7128862" y="720328"/>
                  <a:pt x="7129936" y="881621"/>
                  <a:pt x="7128792" y="1015663"/>
                </a:cubicBezTo>
                <a:cubicBezTo>
                  <a:pt x="7003824" y="1014079"/>
                  <a:pt x="6795913" y="990054"/>
                  <a:pt x="6552008" y="1015663"/>
                </a:cubicBezTo>
                <a:cubicBezTo>
                  <a:pt x="6308103" y="1041272"/>
                  <a:pt x="6209707" y="1032302"/>
                  <a:pt x="6046512" y="1015663"/>
                </a:cubicBezTo>
                <a:cubicBezTo>
                  <a:pt x="5883317" y="999024"/>
                  <a:pt x="5721182" y="1007812"/>
                  <a:pt x="5612304" y="1015663"/>
                </a:cubicBezTo>
                <a:cubicBezTo>
                  <a:pt x="5503426" y="1023514"/>
                  <a:pt x="5294718" y="1009739"/>
                  <a:pt x="5178095" y="1015663"/>
                </a:cubicBezTo>
                <a:cubicBezTo>
                  <a:pt x="5061472" y="1021587"/>
                  <a:pt x="4869543" y="1006995"/>
                  <a:pt x="4601311" y="1015663"/>
                </a:cubicBezTo>
                <a:cubicBezTo>
                  <a:pt x="4333079" y="1024331"/>
                  <a:pt x="4311204" y="1034964"/>
                  <a:pt x="4024527" y="1015663"/>
                </a:cubicBezTo>
                <a:cubicBezTo>
                  <a:pt x="3737850" y="996362"/>
                  <a:pt x="3398312" y="1008023"/>
                  <a:pt x="3233879" y="1015663"/>
                </a:cubicBezTo>
                <a:cubicBezTo>
                  <a:pt x="3069446" y="1023303"/>
                  <a:pt x="2875606" y="1042252"/>
                  <a:pt x="2585807" y="1015663"/>
                </a:cubicBezTo>
                <a:cubicBezTo>
                  <a:pt x="2296008" y="989074"/>
                  <a:pt x="2159759" y="1012961"/>
                  <a:pt x="1795159" y="1015663"/>
                </a:cubicBezTo>
                <a:cubicBezTo>
                  <a:pt x="1430559" y="1018365"/>
                  <a:pt x="1499150" y="999169"/>
                  <a:pt x="1360951" y="1015663"/>
                </a:cubicBezTo>
                <a:cubicBezTo>
                  <a:pt x="1222752" y="1032157"/>
                  <a:pt x="921617" y="1025740"/>
                  <a:pt x="570303" y="1015663"/>
                </a:cubicBezTo>
                <a:cubicBezTo>
                  <a:pt x="218989" y="1005586"/>
                  <a:pt x="269714" y="1040002"/>
                  <a:pt x="0" y="1015663"/>
                </a:cubicBezTo>
                <a:cubicBezTo>
                  <a:pt x="-7473" y="872196"/>
                  <a:pt x="19443" y="697524"/>
                  <a:pt x="0" y="538301"/>
                </a:cubicBezTo>
                <a:cubicBezTo>
                  <a:pt x="-19443" y="379078"/>
                  <a:pt x="-22565" y="234513"/>
                  <a:pt x="0" y="0"/>
                </a:cubicBezTo>
                <a:close/>
              </a:path>
              <a:path w="7128792" h="1015663" stroke="0" extrusionOk="0">
                <a:moveTo>
                  <a:pt x="0" y="0"/>
                </a:moveTo>
                <a:cubicBezTo>
                  <a:pt x="256477" y="25398"/>
                  <a:pt x="294119" y="5399"/>
                  <a:pt x="576784" y="0"/>
                </a:cubicBezTo>
                <a:cubicBezTo>
                  <a:pt x="859449" y="-5399"/>
                  <a:pt x="808159" y="-14388"/>
                  <a:pt x="1010992" y="0"/>
                </a:cubicBezTo>
                <a:cubicBezTo>
                  <a:pt x="1213825" y="14388"/>
                  <a:pt x="1305140" y="-1735"/>
                  <a:pt x="1445201" y="0"/>
                </a:cubicBezTo>
                <a:cubicBezTo>
                  <a:pt x="1585262" y="1735"/>
                  <a:pt x="1752759" y="-10542"/>
                  <a:pt x="1879409" y="0"/>
                </a:cubicBezTo>
                <a:cubicBezTo>
                  <a:pt x="2006059" y="10542"/>
                  <a:pt x="2437379" y="-3079"/>
                  <a:pt x="2670057" y="0"/>
                </a:cubicBezTo>
                <a:cubicBezTo>
                  <a:pt x="2902735" y="3079"/>
                  <a:pt x="3083180" y="11680"/>
                  <a:pt x="3246841" y="0"/>
                </a:cubicBezTo>
                <a:cubicBezTo>
                  <a:pt x="3410502" y="-11680"/>
                  <a:pt x="3547398" y="-10241"/>
                  <a:pt x="3681049" y="0"/>
                </a:cubicBezTo>
                <a:cubicBezTo>
                  <a:pt x="3814700" y="10241"/>
                  <a:pt x="4100400" y="-11032"/>
                  <a:pt x="4257833" y="0"/>
                </a:cubicBezTo>
                <a:cubicBezTo>
                  <a:pt x="4415266" y="11032"/>
                  <a:pt x="4748083" y="-28404"/>
                  <a:pt x="4905905" y="0"/>
                </a:cubicBezTo>
                <a:cubicBezTo>
                  <a:pt x="5063727" y="28404"/>
                  <a:pt x="5426009" y="-27089"/>
                  <a:pt x="5625265" y="0"/>
                </a:cubicBezTo>
                <a:cubicBezTo>
                  <a:pt x="5824521" y="27089"/>
                  <a:pt x="5920533" y="-11886"/>
                  <a:pt x="6130761" y="0"/>
                </a:cubicBezTo>
                <a:cubicBezTo>
                  <a:pt x="6340989" y="11886"/>
                  <a:pt x="6886128" y="-42578"/>
                  <a:pt x="7128792" y="0"/>
                </a:cubicBezTo>
                <a:cubicBezTo>
                  <a:pt x="7147865" y="175567"/>
                  <a:pt x="7104214" y="395551"/>
                  <a:pt x="7128792" y="507832"/>
                </a:cubicBezTo>
                <a:cubicBezTo>
                  <a:pt x="7153370" y="620113"/>
                  <a:pt x="7138248" y="844740"/>
                  <a:pt x="7128792" y="1015663"/>
                </a:cubicBezTo>
                <a:cubicBezTo>
                  <a:pt x="6846415" y="1043147"/>
                  <a:pt x="6688280" y="1002200"/>
                  <a:pt x="6338144" y="1015663"/>
                </a:cubicBezTo>
                <a:cubicBezTo>
                  <a:pt x="5988008" y="1029126"/>
                  <a:pt x="6047825" y="1006561"/>
                  <a:pt x="5761360" y="1015663"/>
                </a:cubicBezTo>
                <a:cubicBezTo>
                  <a:pt x="5474895" y="1024765"/>
                  <a:pt x="5382904" y="992366"/>
                  <a:pt x="5042000" y="1015663"/>
                </a:cubicBezTo>
                <a:cubicBezTo>
                  <a:pt x="4701096" y="1038960"/>
                  <a:pt x="4703699" y="1026135"/>
                  <a:pt x="4607792" y="1015663"/>
                </a:cubicBezTo>
                <a:cubicBezTo>
                  <a:pt x="4511885" y="1005191"/>
                  <a:pt x="4229464" y="994339"/>
                  <a:pt x="4102296" y="1015663"/>
                </a:cubicBezTo>
                <a:cubicBezTo>
                  <a:pt x="3975128" y="1036987"/>
                  <a:pt x="3576346" y="1042614"/>
                  <a:pt x="3311648" y="1015663"/>
                </a:cubicBezTo>
                <a:cubicBezTo>
                  <a:pt x="3046950" y="988712"/>
                  <a:pt x="3071050" y="1031115"/>
                  <a:pt x="2877440" y="1015663"/>
                </a:cubicBezTo>
                <a:cubicBezTo>
                  <a:pt x="2683830" y="1000211"/>
                  <a:pt x="2363759" y="1026688"/>
                  <a:pt x="2086792" y="1015663"/>
                </a:cubicBezTo>
                <a:cubicBezTo>
                  <a:pt x="1809825" y="1004638"/>
                  <a:pt x="1759617" y="1004972"/>
                  <a:pt x="1510008" y="1015663"/>
                </a:cubicBezTo>
                <a:cubicBezTo>
                  <a:pt x="1260399" y="1026354"/>
                  <a:pt x="1165922" y="1014666"/>
                  <a:pt x="1075800" y="1015663"/>
                </a:cubicBezTo>
                <a:cubicBezTo>
                  <a:pt x="985678" y="1016660"/>
                  <a:pt x="296639" y="984938"/>
                  <a:pt x="0" y="1015663"/>
                </a:cubicBezTo>
                <a:cubicBezTo>
                  <a:pt x="-19679" y="774070"/>
                  <a:pt x="20049" y="667529"/>
                  <a:pt x="0" y="528145"/>
                </a:cubicBezTo>
                <a:cubicBezTo>
                  <a:pt x="-20049" y="388761"/>
                  <a:pt x="23713" y="222708"/>
                  <a:pt x="0" y="0"/>
                </a:cubicBezTo>
                <a:close/>
              </a:path>
            </a:pathLst>
          </a:custGeom>
          <a:solidFill>
            <a:srgbClr val="FFFFCC"/>
          </a:solidFill>
          <a:ln>
            <a:solidFill>
              <a:schemeClr val="tx1"/>
            </a:solidFill>
            <a:extLst>
              <a:ext uri="{C807C97D-BFC1-408E-A445-0C87EB9F89A2}">
                <ask:lineSketchStyleProps xmlns:ask="http://schemas.microsoft.com/office/drawing/2018/sketchyshapes" sd="3008573075">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p>
            <a:pPr algn="ctr"/>
            <a:r>
              <a:rPr kumimoji="0" lang="fr-FR" altLang="fr-FR" sz="6000" b="1" i="1" strike="noStrike" cap="none" normalizeH="0" baseline="0" dirty="0">
                <a:ln>
                  <a:noFill/>
                </a:ln>
                <a:solidFill>
                  <a:schemeClr val="tx1"/>
                </a:solidFill>
                <a:effectLst/>
                <a:latin typeface="Arial" panose="020B0604020202020204" pitchFamily="34" charset="0"/>
              </a:rPr>
              <a:t>La composition</a:t>
            </a:r>
            <a:endParaRPr lang="fr-FR" sz="6000" i="1" dirty="0"/>
          </a:p>
        </p:txBody>
      </p:sp>
      <p:sp>
        <p:nvSpPr>
          <p:cNvPr id="8" name="ZoneTexte 7">
            <a:extLst>
              <a:ext uri="{FF2B5EF4-FFF2-40B4-BE49-F238E27FC236}">
                <a16:creationId xmlns:a16="http://schemas.microsoft.com/office/drawing/2014/main" id="{035E772A-FC3E-C22A-0E99-D1C7B019E839}"/>
              </a:ext>
            </a:extLst>
          </p:cNvPr>
          <p:cNvSpPr txBox="1"/>
          <p:nvPr/>
        </p:nvSpPr>
        <p:spPr>
          <a:xfrm>
            <a:off x="359532" y="2155946"/>
            <a:ext cx="8424936" cy="2779672"/>
          </a:xfrm>
          <a:prstGeom prst="rect">
            <a:avLst/>
          </a:prstGeom>
          <a:solidFill>
            <a:srgbClr val="FFFFCC"/>
          </a:solidFill>
        </p:spPr>
        <p:txBody>
          <a:bodyPr wrap="square">
            <a:spAutoFit/>
          </a:bodyPr>
          <a:lstStyle/>
          <a:p>
            <a:pPr algn="l">
              <a:lnSpc>
                <a:spcPts val="1650"/>
              </a:lnSpc>
              <a:buNone/>
            </a:pPr>
            <a:r>
              <a:rPr lang="fr-FR" sz="2000" b="1" i="1" dirty="0">
                <a:solidFill>
                  <a:srgbClr val="191919"/>
                </a:solidFill>
                <a:effectLst/>
                <a:latin typeface="Arial" panose="020B0604020202020204" pitchFamily="34" charset="0"/>
              </a:rPr>
              <a:t>Qu'est-ce que la Composition?</a:t>
            </a:r>
          </a:p>
          <a:p>
            <a:pPr algn="l">
              <a:lnSpc>
                <a:spcPts val="1650"/>
              </a:lnSpc>
              <a:buNone/>
            </a:pPr>
            <a:endParaRPr lang="fr-FR" sz="2000" b="1" dirty="0">
              <a:solidFill>
                <a:srgbClr val="191919"/>
              </a:solidFill>
              <a:effectLst/>
              <a:latin typeface="Arial" panose="020B0604020202020204" pitchFamily="34" charset="0"/>
            </a:endParaRPr>
          </a:p>
          <a:p>
            <a:pPr marL="285750" indent="-285750" algn="l">
              <a:lnSpc>
                <a:spcPct val="150000"/>
              </a:lnSpc>
              <a:buFont typeface="Wingdings" panose="05000000000000000000" pitchFamily="2" charset="2"/>
              <a:buChar char="q"/>
            </a:pPr>
            <a:r>
              <a:rPr lang="fr-FR" sz="2000" b="0" i="1" u="none" strike="noStrike" dirty="0">
                <a:effectLst/>
                <a:latin typeface="Arial" panose="020B0604020202020204" pitchFamily="34" charset="0"/>
              </a:rPr>
              <a:t>L'arrangement de différents éléments à l'intérieur du cadre. </a:t>
            </a:r>
          </a:p>
          <a:p>
            <a:pPr marL="285750" indent="-285750" algn="l">
              <a:lnSpc>
                <a:spcPct val="150000"/>
              </a:lnSpc>
              <a:buFont typeface="Wingdings" panose="05000000000000000000" pitchFamily="2" charset="2"/>
              <a:buChar char="q"/>
            </a:pPr>
            <a:r>
              <a:rPr lang="fr-FR" sz="2000" b="0" i="1" u="none" strike="noStrike" dirty="0">
                <a:effectLst/>
                <a:latin typeface="Arial" panose="020B0604020202020204" pitchFamily="34" charset="0"/>
              </a:rPr>
              <a:t>La disposition de couleurs, des formes, des lignes et des textures. </a:t>
            </a:r>
          </a:p>
          <a:p>
            <a:pPr marL="285750" indent="-285750" algn="l">
              <a:lnSpc>
                <a:spcPct val="150000"/>
              </a:lnSpc>
              <a:buFont typeface="Wingdings" panose="05000000000000000000" pitchFamily="2" charset="2"/>
              <a:buChar char="q"/>
            </a:pPr>
            <a:r>
              <a:rPr lang="fr-FR" sz="2000" b="0" i="1" u="none" strike="noStrike" dirty="0">
                <a:effectLst/>
                <a:latin typeface="Arial" panose="020B0604020202020204" pitchFamily="34" charset="0"/>
              </a:rPr>
              <a:t>Une bonne composition vise à créer un équilibre visuel.</a:t>
            </a:r>
          </a:p>
          <a:p>
            <a:pPr marL="285750" indent="-285750" algn="l">
              <a:lnSpc>
                <a:spcPct val="150000"/>
              </a:lnSpc>
              <a:buFont typeface="Wingdings" panose="05000000000000000000" pitchFamily="2" charset="2"/>
              <a:buChar char="q"/>
            </a:pPr>
            <a:r>
              <a:rPr lang="fr-FR" sz="2000" i="1" dirty="0">
                <a:latin typeface="Arial" panose="020B0604020202020204" pitchFamily="34" charset="0"/>
              </a:rPr>
              <a:t>L</a:t>
            </a:r>
            <a:r>
              <a:rPr lang="fr-FR" sz="2000" b="0" i="1" u="none" strike="noStrike" dirty="0">
                <a:effectLst/>
                <a:latin typeface="Arial" panose="020B0604020202020204" pitchFamily="34" charset="0"/>
              </a:rPr>
              <a:t>es techniques comme la règle des tiers, la symétrie et l'utilisation  de lignes directrices sont souvent utilisées pour améliorer la composition.</a:t>
            </a:r>
            <a:endParaRPr lang="fr-FR" sz="2000" b="0" i="1" dirty="0">
              <a:effectLst/>
              <a:latin typeface="Arial" panose="020B0604020202020204" pitchFamily="34" charset="0"/>
            </a:endParaRPr>
          </a:p>
        </p:txBody>
      </p:sp>
    </p:spTree>
    <p:extLst>
      <p:ext uri="{BB962C8B-B14F-4D97-AF65-F5344CB8AC3E}">
        <p14:creationId xmlns:p14="http://schemas.microsoft.com/office/powerpoint/2010/main" val="15862413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alpha val="60000"/>
          </a:schemeClr>
        </a:solidFill>
        <a:effectLst/>
      </p:bgPr>
    </p:bg>
    <p:spTree>
      <p:nvGrpSpPr>
        <p:cNvPr id="1" name=""/>
        <p:cNvGrpSpPr/>
        <p:nvPr/>
      </p:nvGrpSpPr>
      <p:grpSpPr>
        <a:xfrm>
          <a:off x="0" y="0"/>
          <a:ext cx="0" cy="0"/>
          <a:chOff x="0" y="0"/>
          <a:chExt cx="0" cy="0"/>
        </a:xfrm>
      </p:grpSpPr>
      <p:sp>
        <p:nvSpPr>
          <p:cNvPr id="3" name="Espace réservé du pied de page 2">
            <a:extLst>
              <a:ext uri="{FF2B5EF4-FFF2-40B4-BE49-F238E27FC236}">
                <a16:creationId xmlns:a16="http://schemas.microsoft.com/office/drawing/2014/main" id="{417D1047-B28C-F00F-9871-9528CC133CE9}"/>
              </a:ext>
            </a:extLst>
          </p:cNvPr>
          <p:cNvSpPr>
            <a:spLocks noGrp="1"/>
          </p:cNvSpPr>
          <p:nvPr>
            <p:ph type="ftr" sz="quarter" idx="11"/>
          </p:nvPr>
        </p:nvSpPr>
        <p:spPr/>
        <p:txBody>
          <a:bodyPr/>
          <a:lstStyle/>
          <a:p>
            <a:r>
              <a:rPr lang="fr-FR"/>
              <a:t>Club Pédestre Ecureuil de Châtelet</a:t>
            </a:r>
          </a:p>
        </p:txBody>
      </p:sp>
      <p:sp>
        <p:nvSpPr>
          <p:cNvPr id="4" name="Espace réservé du numéro de diapositive 3">
            <a:extLst>
              <a:ext uri="{FF2B5EF4-FFF2-40B4-BE49-F238E27FC236}">
                <a16:creationId xmlns:a16="http://schemas.microsoft.com/office/drawing/2014/main" id="{2BB14553-079B-955D-4A51-5A454A838661}"/>
              </a:ext>
            </a:extLst>
          </p:cNvPr>
          <p:cNvSpPr>
            <a:spLocks noGrp="1"/>
          </p:cNvSpPr>
          <p:nvPr>
            <p:ph type="sldNum" sz="quarter" idx="12"/>
          </p:nvPr>
        </p:nvSpPr>
        <p:spPr/>
        <p:txBody>
          <a:bodyPr/>
          <a:lstStyle/>
          <a:p>
            <a:fld id="{108582E2-60D7-40E7-AECB-CED9E7320F8D}" type="slidenum">
              <a:rPr lang="fr-FR" smtClean="0"/>
              <a:pPr/>
              <a:t>23</a:t>
            </a:fld>
            <a:endParaRPr lang="fr-FR"/>
          </a:p>
        </p:txBody>
      </p:sp>
      <p:sp>
        <p:nvSpPr>
          <p:cNvPr id="6" name="ZoneTexte 5">
            <a:extLst>
              <a:ext uri="{FF2B5EF4-FFF2-40B4-BE49-F238E27FC236}">
                <a16:creationId xmlns:a16="http://schemas.microsoft.com/office/drawing/2014/main" id="{FF067CE0-CE94-D55F-198C-DEE8B682B095}"/>
              </a:ext>
            </a:extLst>
          </p:cNvPr>
          <p:cNvSpPr txBox="1"/>
          <p:nvPr/>
        </p:nvSpPr>
        <p:spPr>
          <a:xfrm>
            <a:off x="5220072" y="176557"/>
            <a:ext cx="3742752" cy="369332"/>
          </a:xfrm>
          <a:prstGeom prst="rect">
            <a:avLst/>
          </a:prstGeom>
          <a:solidFill>
            <a:srgbClr val="FFFF00"/>
          </a:solidFill>
          <a:ln>
            <a:solidFill>
              <a:schemeClr val="tx2">
                <a:lumMod val="75000"/>
              </a:schemeClr>
            </a:solidFill>
          </a:ln>
          <a:effectLst>
            <a:outerShdw blurRad="50800" dist="38100" dir="2700000" algn="tl" rotWithShape="0">
              <a:prstClr val="black">
                <a:alpha val="40000"/>
              </a:prstClr>
            </a:outerShdw>
          </a:effectLst>
        </p:spPr>
        <p:txBody>
          <a:bodyPr wrap="square">
            <a:spAutoFit/>
          </a:bodyPr>
          <a:lstStyle/>
          <a:p>
            <a:pPr algn="ctr"/>
            <a:r>
              <a:rPr lang="fr-FR" b="1" i="1" dirty="0">
                <a:latin typeface="Aptos" panose="020B0004020202020204" pitchFamily="34" charset="0"/>
              </a:rPr>
              <a:t>La règle des tiers (Mode paysage)</a:t>
            </a:r>
            <a:endParaRPr lang="fr-FR" b="1" i="1" dirty="0"/>
          </a:p>
        </p:txBody>
      </p:sp>
      <p:pic>
        <p:nvPicPr>
          <p:cNvPr id="9" name="Image 8">
            <a:extLst>
              <a:ext uri="{FF2B5EF4-FFF2-40B4-BE49-F238E27FC236}">
                <a16:creationId xmlns:a16="http://schemas.microsoft.com/office/drawing/2014/main" id="{015DE470-E25D-91D1-28C8-200B6018A419}"/>
              </a:ext>
            </a:extLst>
          </p:cNvPr>
          <p:cNvPicPr>
            <a:picLocks noChangeAspect="1"/>
          </p:cNvPicPr>
          <p:nvPr/>
        </p:nvPicPr>
        <p:blipFill>
          <a:blip r:embed="rId3"/>
          <a:stretch>
            <a:fillRect/>
          </a:stretch>
        </p:blipFill>
        <p:spPr>
          <a:xfrm>
            <a:off x="9152" y="130807"/>
            <a:ext cx="5004048" cy="3060727"/>
          </a:xfrm>
          <a:prstGeom prst="rect">
            <a:avLst/>
          </a:prstGeom>
          <a:ln>
            <a:noFill/>
          </a:ln>
          <a:effectLst>
            <a:outerShdw blurRad="292100" dist="139700" dir="2700000" algn="tl" rotWithShape="0">
              <a:srgbClr val="333333">
                <a:alpha val="65000"/>
              </a:srgbClr>
            </a:outerShdw>
          </a:effectLst>
        </p:spPr>
      </p:pic>
      <p:pic>
        <p:nvPicPr>
          <p:cNvPr id="12" name="Image 11">
            <a:extLst>
              <a:ext uri="{FF2B5EF4-FFF2-40B4-BE49-F238E27FC236}">
                <a16:creationId xmlns:a16="http://schemas.microsoft.com/office/drawing/2014/main" id="{67BAEE39-40E7-7645-129C-A199F3211F85}"/>
              </a:ext>
            </a:extLst>
          </p:cNvPr>
          <p:cNvPicPr>
            <a:picLocks noChangeAspect="1"/>
          </p:cNvPicPr>
          <p:nvPr/>
        </p:nvPicPr>
        <p:blipFill>
          <a:blip r:embed="rId4"/>
          <a:stretch>
            <a:fillRect/>
          </a:stretch>
        </p:blipFill>
        <p:spPr>
          <a:xfrm>
            <a:off x="3703340" y="3401552"/>
            <a:ext cx="5400600" cy="2927350"/>
          </a:xfrm>
          <a:prstGeom prst="rect">
            <a:avLst/>
          </a:prstGeom>
          <a:ln>
            <a:noFill/>
          </a:ln>
          <a:effectLst>
            <a:outerShdw blurRad="292100" dist="139700" dir="2700000" algn="tl" rotWithShape="0">
              <a:srgbClr val="333333">
                <a:alpha val="65000"/>
              </a:srgbClr>
            </a:outerShdw>
          </a:effectLst>
        </p:spPr>
      </p:pic>
      <p:sp>
        <p:nvSpPr>
          <p:cNvPr id="5" name="ZoneTexte 4">
            <a:extLst>
              <a:ext uri="{FF2B5EF4-FFF2-40B4-BE49-F238E27FC236}">
                <a16:creationId xmlns:a16="http://schemas.microsoft.com/office/drawing/2014/main" id="{DBDA6DCD-7AF9-E330-B6F6-0436F5B50FF6}"/>
              </a:ext>
            </a:extLst>
          </p:cNvPr>
          <p:cNvSpPr txBox="1"/>
          <p:nvPr/>
        </p:nvSpPr>
        <p:spPr>
          <a:xfrm>
            <a:off x="5165500" y="773059"/>
            <a:ext cx="3851896" cy="2246769"/>
          </a:xfrm>
          <a:prstGeom prst="rect">
            <a:avLst/>
          </a:prstGeom>
          <a:noFill/>
        </p:spPr>
        <p:txBody>
          <a:bodyPr wrap="square">
            <a:spAutoFit/>
          </a:bodyPr>
          <a:lstStyle/>
          <a:p>
            <a:pPr algn="ctr"/>
            <a:r>
              <a:rPr lang="fr-FR" sz="2000" i="1" dirty="0">
                <a:latin typeface="Aptos" panose="020B0004020202020204" pitchFamily="34" charset="0"/>
                <a:cs typeface="Arial" panose="020B0604020202020204" pitchFamily="34" charset="0"/>
              </a:rPr>
              <a:t>En activant la grille sur votre smartphone, vous divisez l'image en neuf rectangles égaux. L'idée est de placer votre sujet principal sur les lignes ou, mieux encore, aux points d'intersection (appelés points de force). </a:t>
            </a:r>
          </a:p>
        </p:txBody>
      </p:sp>
      <p:sp>
        <p:nvSpPr>
          <p:cNvPr id="8" name="ZoneTexte 7">
            <a:extLst>
              <a:ext uri="{FF2B5EF4-FFF2-40B4-BE49-F238E27FC236}">
                <a16:creationId xmlns:a16="http://schemas.microsoft.com/office/drawing/2014/main" id="{D90C07E1-5C68-AD95-AEA4-444C308C356B}"/>
              </a:ext>
            </a:extLst>
          </p:cNvPr>
          <p:cNvSpPr txBox="1"/>
          <p:nvPr/>
        </p:nvSpPr>
        <p:spPr>
          <a:xfrm>
            <a:off x="372216" y="3933056"/>
            <a:ext cx="2751984" cy="1323439"/>
          </a:xfrm>
          <a:prstGeom prst="rect">
            <a:avLst/>
          </a:prstGeom>
          <a:noFill/>
        </p:spPr>
        <p:txBody>
          <a:bodyPr wrap="square">
            <a:spAutoFit/>
          </a:bodyPr>
          <a:lstStyle/>
          <a:p>
            <a:pPr algn="ctr"/>
            <a:r>
              <a:rPr lang="fr-FR" sz="2000" i="1" dirty="0">
                <a:latin typeface="Aptos" panose="020B0004020202020204" pitchFamily="34" charset="0"/>
                <a:cs typeface="Arial" panose="020B0604020202020204" pitchFamily="34" charset="0"/>
              </a:rPr>
              <a:t>Cela crée un équilibre plus naturel et dynamique qu'un sujet simplement centré.</a:t>
            </a:r>
          </a:p>
        </p:txBody>
      </p:sp>
      <p:cxnSp>
        <p:nvCxnSpPr>
          <p:cNvPr id="11" name="Connecteur droit 10">
            <a:extLst>
              <a:ext uri="{FF2B5EF4-FFF2-40B4-BE49-F238E27FC236}">
                <a16:creationId xmlns:a16="http://schemas.microsoft.com/office/drawing/2014/main" id="{AE0EFFBA-8896-6E85-3293-08320D9BACF6}"/>
              </a:ext>
            </a:extLst>
          </p:cNvPr>
          <p:cNvCxnSpPr/>
          <p:nvPr/>
        </p:nvCxnSpPr>
        <p:spPr>
          <a:xfrm>
            <a:off x="3347864" y="130807"/>
            <a:ext cx="0" cy="3060727"/>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Connecteur droit 13">
            <a:extLst>
              <a:ext uri="{FF2B5EF4-FFF2-40B4-BE49-F238E27FC236}">
                <a16:creationId xmlns:a16="http://schemas.microsoft.com/office/drawing/2014/main" id="{38DD7E9D-6399-1605-626C-7F6ABFB5B110}"/>
              </a:ext>
            </a:extLst>
          </p:cNvPr>
          <p:cNvCxnSpPr/>
          <p:nvPr/>
        </p:nvCxnSpPr>
        <p:spPr>
          <a:xfrm>
            <a:off x="1664248" y="116776"/>
            <a:ext cx="0" cy="3060727"/>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Connecteur droit 14">
            <a:extLst>
              <a:ext uri="{FF2B5EF4-FFF2-40B4-BE49-F238E27FC236}">
                <a16:creationId xmlns:a16="http://schemas.microsoft.com/office/drawing/2014/main" id="{A92DD807-A84B-E575-A874-960FDFF56D50}"/>
              </a:ext>
            </a:extLst>
          </p:cNvPr>
          <p:cNvCxnSpPr>
            <a:cxnSpLocks/>
          </p:cNvCxnSpPr>
          <p:nvPr/>
        </p:nvCxnSpPr>
        <p:spPr>
          <a:xfrm flipH="1">
            <a:off x="9152" y="1089015"/>
            <a:ext cx="5004048"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 name="Connecteur droit 17">
            <a:extLst>
              <a:ext uri="{FF2B5EF4-FFF2-40B4-BE49-F238E27FC236}">
                <a16:creationId xmlns:a16="http://schemas.microsoft.com/office/drawing/2014/main" id="{C5473BAF-36B6-3615-A934-B4DA8BAD8487}"/>
              </a:ext>
            </a:extLst>
          </p:cNvPr>
          <p:cNvCxnSpPr>
            <a:cxnSpLocks/>
          </p:cNvCxnSpPr>
          <p:nvPr/>
        </p:nvCxnSpPr>
        <p:spPr>
          <a:xfrm flipH="1">
            <a:off x="0" y="2204864"/>
            <a:ext cx="5004048"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0319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0621AC-78CF-4112-E4BF-B30265E491BE}"/>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7D04A521-4101-A3A9-9AFA-E4C7F680C148}"/>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BB524E53-1E6C-26F0-0B36-0E2747B17C23}"/>
              </a:ext>
            </a:extLst>
          </p:cNvPr>
          <p:cNvSpPr>
            <a:spLocks noGrp="1"/>
          </p:cNvSpPr>
          <p:nvPr>
            <p:ph type="sldNum" sz="quarter" idx="12"/>
          </p:nvPr>
        </p:nvSpPr>
        <p:spPr/>
        <p:txBody>
          <a:bodyPr/>
          <a:lstStyle/>
          <a:p>
            <a:fld id="{108582E2-60D7-40E7-AECB-CED9E7320F8D}" type="slidenum">
              <a:rPr lang="fr-FR" smtClean="0"/>
              <a:pPr/>
              <a:t>24</a:t>
            </a:fld>
            <a:endParaRPr lang="fr-FR"/>
          </a:p>
        </p:txBody>
      </p:sp>
      <p:pic>
        <p:nvPicPr>
          <p:cNvPr id="4" name="Image 3">
            <a:extLst>
              <a:ext uri="{FF2B5EF4-FFF2-40B4-BE49-F238E27FC236}">
                <a16:creationId xmlns:a16="http://schemas.microsoft.com/office/drawing/2014/main" id="{F6833987-A6FD-651F-DD75-E385A27A14BB}"/>
              </a:ext>
            </a:extLst>
          </p:cNvPr>
          <p:cNvPicPr>
            <a:picLocks noChangeAspect="1"/>
          </p:cNvPicPr>
          <p:nvPr/>
        </p:nvPicPr>
        <p:blipFill>
          <a:blip r:embed="rId2"/>
          <a:stretch>
            <a:fillRect/>
          </a:stretch>
        </p:blipFill>
        <p:spPr>
          <a:xfrm>
            <a:off x="6444208" y="4259743"/>
            <a:ext cx="1895868" cy="1717939"/>
          </a:xfrm>
          <a:prstGeom prst="ellipse">
            <a:avLst/>
          </a:prstGeom>
          <a:ln>
            <a:noFill/>
          </a:ln>
          <a:effectLst>
            <a:softEdge rad="112500"/>
          </a:effectLst>
        </p:spPr>
      </p:pic>
      <p:pic>
        <p:nvPicPr>
          <p:cNvPr id="10" name="Image 9">
            <a:extLst>
              <a:ext uri="{FF2B5EF4-FFF2-40B4-BE49-F238E27FC236}">
                <a16:creationId xmlns:a16="http://schemas.microsoft.com/office/drawing/2014/main" id="{A8D5603B-7C57-2C1A-4A06-D77D71D23B2D}"/>
              </a:ext>
            </a:extLst>
          </p:cNvPr>
          <p:cNvPicPr>
            <a:picLocks noChangeAspect="1"/>
          </p:cNvPicPr>
          <p:nvPr/>
        </p:nvPicPr>
        <p:blipFill>
          <a:blip r:embed="rId3"/>
          <a:srcRect t="3460"/>
          <a:stretch>
            <a:fillRect/>
          </a:stretch>
        </p:blipFill>
        <p:spPr>
          <a:xfrm>
            <a:off x="4413375" y="136525"/>
            <a:ext cx="4565263" cy="2952328"/>
          </a:xfrm>
          <a:prstGeom prst="rect">
            <a:avLst/>
          </a:prstGeom>
          <a:ln>
            <a:noFill/>
          </a:ln>
          <a:effectLst>
            <a:outerShdw blurRad="292100" dist="139700" dir="2700000" algn="tl" rotWithShape="0">
              <a:srgbClr val="333333">
                <a:alpha val="65000"/>
              </a:srgbClr>
            </a:outerShdw>
          </a:effectLst>
        </p:spPr>
      </p:pic>
      <p:sp>
        <p:nvSpPr>
          <p:cNvPr id="8" name="ZoneTexte 7">
            <a:extLst>
              <a:ext uri="{FF2B5EF4-FFF2-40B4-BE49-F238E27FC236}">
                <a16:creationId xmlns:a16="http://schemas.microsoft.com/office/drawing/2014/main" id="{4FCDA65C-1C86-71AD-D49F-9137C6AB9F9B}"/>
              </a:ext>
            </a:extLst>
          </p:cNvPr>
          <p:cNvSpPr txBox="1"/>
          <p:nvPr/>
        </p:nvSpPr>
        <p:spPr>
          <a:xfrm>
            <a:off x="539552" y="961286"/>
            <a:ext cx="3284440" cy="1077218"/>
          </a:xfrm>
          <a:prstGeom prst="rect">
            <a:avLst/>
          </a:prstGeom>
          <a:solidFill>
            <a:srgbClr val="FFFF00"/>
          </a:solidFill>
          <a:ln>
            <a:solidFill>
              <a:schemeClr val="tx2">
                <a:lumMod val="75000"/>
              </a:schemeClr>
            </a:solidFill>
          </a:ln>
          <a:effectLst>
            <a:outerShdw blurRad="50800" dist="38100" dir="2700000" algn="tl" rotWithShape="0">
              <a:prstClr val="black">
                <a:alpha val="40000"/>
              </a:prstClr>
            </a:outerShdw>
          </a:effectLst>
        </p:spPr>
        <p:txBody>
          <a:bodyPr wrap="square">
            <a:spAutoFit/>
          </a:bodyPr>
          <a:lstStyle/>
          <a:p>
            <a:pPr algn="ctr"/>
            <a:r>
              <a:rPr lang="fr-FR" sz="3200" dirty="0">
                <a:latin typeface="Aptos" panose="020B0004020202020204" pitchFamily="34" charset="0"/>
              </a:rPr>
              <a:t>La règle des tiers (Mode paysage)</a:t>
            </a:r>
            <a:endParaRPr lang="fr-FR" sz="3200" dirty="0"/>
          </a:p>
        </p:txBody>
      </p:sp>
      <p:pic>
        <p:nvPicPr>
          <p:cNvPr id="7" name="Image 6">
            <a:extLst>
              <a:ext uri="{FF2B5EF4-FFF2-40B4-BE49-F238E27FC236}">
                <a16:creationId xmlns:a16="http://schemas.microsoft.com/office/drawing/2014/main" id="{016EE1CB-3054-4825-1600-761D3373769F}"/>
              </a:ext>
            </a:extLst>
          </p:cNvPr>
          <p:cNvPicPr>
            <a:picLocks noChangeAspect="1"/>
          </p:cNvPicPr>
          <p:nvPr/>
        </p:nvPicPr>
        <p:blipFill>
          <a:blip r:embed="rId4"/>
          <a:srcRect l="1852" t="3181" r="1852" b="1911"/>
          <a:stretch>
            <a:fillRect/>
          </a:stretch>
        </p:blipFill>
        <p:spPr>
          <a:xfrm>
            <a:off x="166868" y="2924944"/>
            <a:ext cx="5112568" cy="330626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313446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C4A34-7E4F-2250-0C37-0DA80EC93C89}"/>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DE96143A-C07E-8AAC-2A6D-5F2E5DDC8BA4}"/>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31F9B4B1-1640-AD50-9BBA-23F7C75FDC77}"/>
              </a:ext>
            </a:extLst>
          </p:cNvPr>
          <p:cNvSpPr>
            <a:spLocks noGrp="1"/>
          </p:cNvSpPr>
          <p:nvPr>
            <p:ph type="sldNum" sz="quarter" idx="12"/>
          </p:nvPr>
        </p:nvSpPr>
        <p:spPr>
          <a:xfrm>
            <a:off x="6553200" y="6356349"/>
            <a:ext cx="2133600" cy="365125"/>
          </a:xfrm>
        </p:spPr>
        <p:txBody>
          <a:bodyPr/>
          <a:lstStyle/>
          <a:p>
            <a:fld id="{108582E2-60D7-40E7-AECB-CED9E7320F8D}" type="slidenum">
              <a:rPr lang="fr-FR" smtClean="0"/>
              <a:pPr/>
              <a:t>25</a:t>
            </a:fld>
            <a:endParaRPr lang="fr-FR"/>
          </a:p>
        </p:txBody>
      </p:sp>
      <p:pic>
        <p:nvPicPr>
          <p:cNvPr id="5" name="Image 4">
            <a:extLst>
              <a:ext uri="{FF2B5EF4-FFF2-40B4-BE49-F238E27FC236}">
                <a16:creationId xmlns:a16="http://schemas.microsoft.com/office/drawing/2014/main" id="{3095BD92-4964-DFEB-EB5D-A6D50BC15A45}"/>
              </a:ext>
            </a:extLst>
          </p:cNvPr>
          <p:cNvPicPr>
            <a:picLocks noChangeAspect="1"/>
          </p:cNvPicPr>
          <p:nvPr/>
        </p:nvPicPr>
        <p:blipFill>
          <a:blip r:embed="rId2"/>
          <a:stretch>
            <a:fillRect/>
          </a:stretch>
        </p:blipFill>
        <p:spPr>
          <a:xfrm>
            <a:off x="457200" y="0"/>
            <a:ext cx="4555183" cy="6858000"/>
          </a:xfrm>
          <a:prstGeom prst="rect">
            <a:avLst/>
          </a:prstGeom>
          <a:ln>
            <a:noFill/>
          </a:ln>
          <a:effectLst>
            <a:outerShdw blurRad="292100" dist="139700" dir="2700000" algn="tl" rotWithShape="0">
              <a:srgbClr val="333333">
                <a:alpha val="65000"/>
              </a:srgbClr>
            </a:outerShdw>
          </a:effectLst>
        </p:spPr>
      </p:pic>
      <p:sp>
        <p:nvSpPr>
          <p:cNvPr id="4" name="ZoneTexte 3">
            <a:extLst>
              <a:ext uri="{FF2B5EF4-FFF2-40B4-BE49-F238E27FC236}">
                <a16:creationId xmlns:a16="http://schemas.microsoft.com/office/drawing/2014/main" id="{789FAB2F-9621-7E7B-C83D-6E7FA1DE9A03}"/>
              </a:ext>
            </a:extLst>
          </p:cNvPr>
          <p:cNvSpPr txBox="1"/>
          <p:nvPr/>
        </p:nvSpPr>
        <p:spPr>
          <a:xfrm>
            <a:off x="5410944" y="620688"/>
            <a:ext cx="3275856" cy="1077218"/>
          </a:xfrm>
          <a:prstGeom prst="rect">
            <a:avLst/>
          </a:prstGeom>
          <a:solidFill>
            <a:srgbClr val="FFFF00"/>
          </a:solidFill>
          <a:ln>
            <a:solidFill>
              <a:schemeClr val="tx2">
                <a:lumMod val="75000"/>
              </a:schemeClr>
            </a:solidFill>
          </a:ln>
          <a:effectLst>
            <a:outerShdw blurRad="50800" dist="38100" dir="2700000" algn="tl" rotWithShape="0">
              <a:prstClr val="black">
                <a:alpha val="40000"/>
              </a:prstClr>
            </a:outerShdw>
          </a:effectLst>
        </p:spPr>
        <p:txBody>
          <a:bodyPr wrap="square">
            <a:spAutoFit/>
          </a:bodyPr>
          <a:lstStyle>
            <a:defPPr>
              <a:defRPr lang="fr-FR"/>
            </a:defPPr>
            <a:lvl1pPr algn="ctr">
              <a:defRPr>
                <a:latin typeface="Aptos" panose="020B0004020202020204" pitchFamily="34" charset="0"/>
              </a:defRPr>
            </a:lvl1pPr>
          </a:lstStyle>
          <a:p>
            <a:r>
              <a:rPr lang="fr-FR" sz="3200" dirty="0"/>
              <a:t>La règle des tiers   (Mode portrait)</a:t>
            </a:r>
          </a:p>
        </p:txBody>
      </p:sp>
      <p:sp>
        <p:nvSpPr>
          <p:cNvPr id="7" name="ZoneTexte 6">
            <a:extLst>
              <a:ext uri="{FF2B5EF4-FFF2-40B4-BE49-F238E27FC236}">
                <a16:creationId xmlns:a16="http://schemas.microsoft.com/office/drawing/2014/main" id="{4E73D23F-38A8-AE90-D0A5-FD5B3F1F118A}"/>
              </a:ext>
            </a:extLst>
          </p:cNvPr>
          <p:cNvSpPr txBox="1"/>
          <p:nvPr/>
        </p:nvSpPr>
        <p:spPr>
          <a:xfrm>
            <a:off x="5533765" y="4137750"/>
            <a:ext cx="3214699" cy="1015663"/>
          </a:xfrm>
          <a:prstGeom prst="rect">
            <a:avLst/>
          </a:prstGeom>
          <a:solidFill>
            <a:schemeClr val="accent5">
              <a:lumMod val="40000"/>
              <a:lumOff val="60000"/>
            </a:schemeClr>
          </a:solidFill>
          <a:ln>
            <a:solidFill>
              <a:schemeClr val="tx2">
                <a:lumMod val="75000"/>
              </a:schemeClr>
            </a:solidFill>
          </a:ln>
          <a:effectLst>
            <a:outerShdw blurRad="50800" dist="38100" dir="2700000" algn="tl" rotWithShape="0">
              <a:prstClr val="black">
                <a:alpha val="40000"/>
              </a:prstClr>
            </a:outerShdw>
          </a:effectLst>
        </p:spPr>
        <p:txBody>
          <a:bodyPr wrap="square">
            <a:spAutoFit/>
          </a:bodyPr>
          <a:lstStyle/>
          <a:p>
            <a:pPr algn="just" fontAlgn="base">
              <a:buNone/>
            </a:pPr>
            <a:r>
              <a:rPr lang="fr-FR" sz="2000" b="1" i="0" dirty="0">
                <a:solidFill>
                  <a:srgbClr val="2D3748"/>
                </a:solidFill>
                <a:effectLst/>
                <a:latin typeface="math"/>
              </a:rPr>
              <a:t>L’horizon : jamais au milieu (sauf si vous voulez une photo de carte postale)</a:t>
            </a:r>
          </a:p>
        </p:txBody>
      </p:sp>
      <p:sp>
        <p:nvSpPr>
          <p:cNvPr id="9" name="ZoneTexte 8">
            <a:extLst>
              <a:ext uri="{FF2B5EF4-FFF2-40B4-BE49-F238E27FC236}">
                <a16:creationId xmlns:a16="http://schemas.microsoft.com/office/drawing/2014/main" id="{E86AEE28-0180-6967-A62F-7B7605D71074}"/>
              </a:ext>
            </a:extLst>
          </p:cNvPr>
          <p:cNvSpPr txBox="1"/>
          <p:nvPr/>
        </p:nvSpPr>
        <p:spPr>
          <a:xfrm>
            <a:off x="5410944" y="2096417"/>
            <a:ext cx="3333562" cy="1323439"/>
          </a:xfrm>
          <a:prstGeom prst="rect">
            <a:avLst/>
          </a:prstGeom>
          <a:noFill/>
        </p:spPr>
        <p:txBody>
          <a:bodyPr wrap="square" numCol="1">
            <a:spAutoFit/>
          </a:bodyPr>
          <a:lstStyle/>
          <a:p>
            <a:pPr algn="just"/>
            <a:r>
              <a:rPr lang="fr-FR" sz="2000" b="0" i="0" dirty="0">
                <a:solidFill>
                  <a:srgbClr val="4A5568"/>
                </a:solidFill>
                <a:effectLst/>
                <a:latin typeface="system-ui"/>
              </a:rPr>
              <a:t>placez l’horizon sur la ligne du haut (pour mettre en valeur le premier plan) ou sur celle du bas (pour privilégier le ciel).</a:t>
            </a:r>
            <a:endParaRPr lang="fr-FR" sz="2000" dirty="0"/>
          </a:p>
        </p:txBody>
      </p:sp>
      <p:sp>
        <p:nvSpPr>
          <p:cNvPr id="11" name="Flèche : gauche 10">
            <a:extLst>
              <a:ext uri="{FF2B5EF4-FFF2-40B4-BE49-F238E27FC236}">
                <a16:creationId xmlns:a16="http://schemas.microsoft.com/office/drawing/2014/main" id="{29E4110F-76D5-5EB7-3870-C8F08B41D9FE}"/>
              </a:ext>
            </a:extLst>
          </p:cNvPr>
          <p:cNvSpPr/>
          <p:nvPr/>
        </p:nvSpPr>
        <p:spPr>
          <a:xfrm>
            <a:off x="5076056" y="4437112"/>
            <a:ext cx="431094" cy="324607"/>
          </a:xfrm>
          <a:prstGeom prst="leftArrow">
            <a:avLst/>
          </a:prstGeom>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26563010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F9062F4E-89A6-8F63-35E7-7D9F5D0D384F}"/>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6CCFE444-CD01-5453-954F-836A672DF4FD}"/>
              </a:ext>
            </a:extLst>
          </p:cNvPr>
          <p:cNvSpPr>
            <a:spLocks noGrp="1"/>
          </p:cNvSpPr>
          <p:nvPr>
            <p:ph type="sldNum" sz="quarter" idx="12"/>
          </p:nvPr>
        </p:nvSpPr>
        <p:spPr/>
        <p:txBody>
          <a:bodyPr/>
          <a:lstStyle/>
          <a:p>
            <a:fld id="{108582E2-60D7-40E7-AECB-CED9E7320F8D}" type="slidenum">
              <a:rPr lang="fr-FR" smtClean="0"/>
              <a:pPr/>
              <a:t>26</a:t>
            </a:fld>
            <a:endParaRPr lang="fr-FR"/>
          </a:p>
        </p:txBody>
      </p:sp>
      <p:pic>
        <p:nvPicPr>
          <p:cNvPr id="7" name="Image 6">
            <a:extLst>
              <a:ext uri="{FF2B5EF4-FFF2-40B4-BE49-F238E27FC236}">
                <a16:creationId xmlns:a16="http://schemas.microsoft.com/office/drawing/2014/main" id="{FEBFFDD8-DE5C-B1B1-80A7-0D80542739D1}"/>
              </a:ext>
            </a:extLst>
          </p:cNvPr>
          <p:cNvPicPr>
            <a:picLocks noChangeAspect="1"/>
          </p:cNvPicPr>
          <p:nvPr/>
        </p:nvPicPr>
        <p:blipFill>
          <a:blip r:embed="rId2"/>
          <a:stretch>
            <a:fillRect/>
          </a:stretch>
        </p:blipFill>
        <p:spPr>
          <a:xfrm>
            <a:off x="3563888" y="44624"/>
            <a:ext cx="5482346" cy="6357021"/>
          </a:xfrm>
          <a:prstGeom prst="rect">
            <a:avLst/>
          </a:prstGeom>
          <a:ln>
            <a:noFill/>
          </a:ln>
          <a:effectLst>
            <a:outerShdw blurRad="292100" dist="139700" dir="2700000" algn="tl" rotWithShape="0">
              <a:srgbClr val="333333">
                <a:alpha val="65000"/>
              </a:srgbClr>
            </a:outerShdw>
          </a:effectLst>
        </p:spPr>
      </p:pic>
      <p:sp>
        <p:nvSpPr>
          <p:cNvPr id="2" name="ZoneTexte 1">
            <a:extLst>
              <a:ext uri="{FF2B5EF4-FFF2-40B4-BE49-F238E27FC236}">
                <a16:creationId xmlns:a16="http://schemas.microsoft.com/office/drawing/2014/main" id="{1EE90682-6F51-BDEA-14CE-02B9A64458F2}"/>
              </a:ext>
            </a:extLst>
          </p:cNvPr>
          <p:cNvSpPr txBox="1"/>
          <p:nvPr/>
        </p:nvSpPr>
        <p:spPr>
          <a:xfrm>
            <a:off x="577988" y="476672"/>
            <a:ext cx="2453141" cy="1569660"/>
          </a:xfrm>
          <a:prstGeom prst="rect">
            <a:avLst/>
          </a:prstGeom>
          <a:solidFill>
            <a:srgbClr val="FFFF00"/>
          </a:solidFill>
          <a:ln>
            <a:solidFill>
              <a:schemeClr val="tx2">
                <a:lumMod val="75000"/>
              </a:schemeClr>
            </a:solidFill>
          </a:ln>
          <a:effectLst>
            <a:outerShdw blurRad="50800" dist="38100" dir="2700000" algn="tl" rotWithShape="0">
              <a:prstClr val="black">
                <a:alpha val="40000"/>
              </a:prstClr>
            </a:outerShdw>
          </a:effectLst>
        </p:spPr>
        <p:txBody>
          <a:bodyPr wrap="square">
            <a:spAutoFit/>
          </a:bodyPr>
          <a:lstStyle>
            <a:defPPr>
              <a:defRPr lang="fr-FR"/>
            </a:defPPr>
            <a:lvl1pPr algn="ctr">
              <a:defRPr>
                <a:latin typeface="Aptos" panose="020B0004020202020204" pitchFamily="34" charset="0"/>
              </a:defRPr>
            </a:lvl1pPr>
          </a:lstStyle>
          <a:p>
            <a:r>
              <a:rPr lang="fr-FR" sz="3200" dirty="0"/>
              <a:t>La règle des tiers  (Centré)</a:t>
            </a:r>
          </a:p>
        </p:txBody>
      </p:sp>
      <p:sp>
        <p:nvSpPr>
          <p:cNvPr id="8" name="ZoneTexte 7">
            <a:extLst>
              <a:ext uri="{FF2B5EF4-FFF2-40B4-BE49-F238E27FC236}">
                <a16:creationId xmlns:a16="http://schemas.microsoft.com/office/drawing/2014/main" id="{FD5B3857-9DA8-B945-B47C-2CBE00049E23}"/>
              </a:ext>
            </a:extLst>
          </p:cNvPr>
          <p:cNvSpPr txBox="1"/>
          <p:nvPr/>
        </p:nvSpPr>
        <p:spPr>
          <a:xfrm>
            <a:off x="577988" y="2852936"/>
            <a:ext cx="2453141" cy="3046988"/>
          </a:xfrm>
          <a:prstGeom prst="rect">
            <a:avLst/>
          </a:prstGeom>
          <a:solidFill>
            <a:schemeClr val="accent5">
              <a:lumMod val="40000"/>
              <a:lumOff val="60000"/>
            </a:schemeClr>
          </a:solidFill>
          <a:ln>
            <a:solidFill>
              <a:schemeClr val="tx2">
                <a:lumMod val="75000"/>
              </a:schemeClr>
            </a:solidFill>
          </a:ln>
          <a:effectLst>
            <a:outerShdw blurRad="50800" dist="38100" dir="2700000" algn="tl" rotWithShape="0">
              <a:prstClr val="black">
                <a:alpha val="40000"/>
              </a:prstClr>
            </a:outerShdw>
          </a:effectLst>
        </p:spPr>
        <p:txBody>
          <a:bodyPr wrap="square">
            <a:spAutoFit/>
          </a:bodyPr>
          <a:lstStyle>
            <a:defPPr>
              <a:defRPr lang="fr-FR"/>
            </a:defPPr>
            <a:lvl1pPr algn="just" fontAlgn="base">
              <a:buNone/>
              <a:defRPr sz="2000" b="1" i="0">
                <a:solidFill>
                  <a:srgbClr val="2D3748"/>
                </a:solidFill>
                <a:effectLst/>
                <a:latin typeface="math"/>
              </a:defRPr>
            </a:lvl1pPr>
          </a:lstStyle>
          <a:p>
            <a:pPr algn="ctr"/>
            <a:r>
              <a:rPr lang="fr-FR" sz="2400" dirty="0"/>
              <a:t>Quand et pourquoi ignorer la règle des tiers: </a:t>
            </a:r>
          </a:p>
          <a:p>
            <a:pPr algn="ctr"/>
            <a:r>
              <a:rPr lang="fr-FR" sz="2400" dirty="0"/>
              <a:t>Pour créer un effet de symétrie, quand le sujet impose son propre cadre.</a:t>
            </a:r>
          </a:p>
        </p:txBody>
      </p:sp>
    </p:spTree>
    <p:extLst>
      <p:ext uri="{BB962C8B-B14F-4D97-AF65-F5344CB8AC3E}">
        <p14:creationId xmlns:p14="http://schemas.microsoft.com/office/powerpoint/2010/main" val="29454057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2DC169B8-B668-143F-6D24-AAE7994AA6CA}"/>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F86D7068-96C1-36BB-E4B1-AEE1EE45900E}"/>
              </a:ext>
            </a:extLst>
          </p:cNvPr>
          <p:cNvSpPr>
            <a:spLocks noGrp="1"/>
          </p:cNvSpPr>
          <p:nvPr>
            <p:ph type="sldNum" sz="quarter" idx="12"/>
          </p:nvPr>
        </p:nvSpPr>
        <p:spPr/>
        <p:txBody>
          <a:bodyPr/>
          <a:lstStyle/>
          <a:p>
            <a:fld id="{108582E2-60D7-40E7-AECB-CED9E7320F8D}" type="slidenum">
              <a:rPr lang="fr-FR" smtClean="0"/>
              <a:pPr/>
              <a:t>27</a:t>
            </a:fld>
            <a:endParaRPr lang="fr-FR"/>
          </a:p>
        </p:txBody>
      </p:sp>
      <p:pic>
        <p:nvPicPr>
          <p:cNvPr id="9" name="Image 8">
            <a:extLst>
              <a:ext uri="{FF2B5EF4-FFF2-40B4-BE49-F238E27FC236}">
                <a16:creationId xmlns:a16="http://schemas.microsoft.com/office/drawing/2014/main" id="{6CF88F0F-1036-C56A-96F2-A6199C365441}"/>
              </a:ext>
            </a:extLst>
          </p:cNvPr>
          <p:cNvPicPr>
            <a:picLocks noChangeAspect="1"/>
          </p:cNvPicPr>
          <p:nvPr/>
        </p:nvPicPr>
        <p:blipFill>
          <a:blip r:embed="rId2"/>
          <a:stretch>
            <a:fillRect/>
          </a:stretch>
        </p:blipFill>
        <p:spPr>
          <a:xfrm>
            <a:off x="251520" y="1416126"/>
            <a:ext cx="8640960" cy="4940224"/>
          </a:xfrm>
          <a:prstGeom prst="rect">
            <a:avLst/>
          </a:prstGeom>
          <a:noFill/>
        </p:spPr>
      </p:pic>
      <p:sp>
        <p:nvSpPr>
          <p:cNvPr id="11" name="ZoneTexte 10">
            <a:extLst>
              <a:ext uri="{FF2B5EF4-FFF2-40B4-BE49-F238E27FC236}">
                <a16:creationId xmlns:a16="http://schemas.microsoft.com/office/drawing/2014/main" id="{F3672200-1A8A-891B-06EB-A73D32A6F18C}"/>
              </a:ext>
            </a:extLst>
          </p:cNvPr>
          <p:cNvSpPr txBox="1"/>
          <p:nvPr/>
        </p:nvSpPr>
        <p:spPr>
          <a:xfrm>
            <a:off x="1475656" y="1009094"/>
            <a:ext cx="6102424" cy="461665"/>
          </a:xfrm>
          <a:prstGeom prst="rect">
            <a:avLst/>
          </a:prstGeom>
          <a:noFill/>
        </p:spPr>
        <p:txBody>
          <a:bodyPr wrap="square">
            <a:spAutoFit/>
          </a:bodyPr>
          <a:lstStyle>
            <a:defPPr>
              <a:defRPr lang="fr-FR"/>
            </a:defPPr>
            <a:lvl1pPr algn="ctr">
              <a:spcBef>
                <a:spcPts val="1125"/>
              </a:spcBef>
              <a:spcAft>
                <a:spcPts val="900"/>
              </a:spcAft>
              <a:buNone/>
              <a:defRPr sz="3200" b="0" i="0">
                <a:solidFill>
                  <a:srgbClr val="000000"/>
                </a:solidFill>
                <a:effectLst/>
                <a:latin typeface="Prata"/>
              </a:defRPr>
            </a:lvl1pPr>
          </a:lstStyle>
          <a:p>
            <a:r>
              <a:rPr lang="fr-FR" sz="2400" dirty="0"/>
              <a:t>Composition : Les lignes de fuite</a:t>
            </a:r>
          </a:p>
        </p:txBody>
      </p:sp>
      <p:sp>
        <p:nvSpPr>
          <p:cNvPr id="2" name="ZoneTexte 1">
            <a:extLst>
              <a:ext uri="{FF2B5EF4-FFF2-40B4-BE49-F238E27FC236}">
                <a16:creationId xmlns:a16="http://schemas.microsoft.com/office/drawing/2014/main" id="{8325168C-CCED-D2E1-0BEF-AFBBE99A731F}"/>
              </a:ext>
            </a:extLst>
          </p:cNvPr>
          <p:cNvSpPr txBox="1"/>
          <p:nvPr/>
        </p:nvSpPr>
        <p:spPr>
          <a:xfrm>
            <a:off x="255532" y="0"/>
            <a:ext cx="8542672" cy="1015663"/>
          </a:xfrm>
          <a:prstGeom prst="rect">
            <a:avLst/>
          </a:prstGeom>
          <a:noFill/>
        </p:spPr>
        <p:txBody>
          <a:bodyPr wrap="square">
            <a:spAutoFit/>
          </a:bodyPr>
          <a:lstStyle/>
          <a:p>
            <a:pPr algn="ctr"/>
            <a:r>
              <a:rPr lang="fr-FR" sz="2000" i="1" dirty="0">
                <a:latin typeface="Aptos" panose="020B0004020202020204" pitchFamily="34" charset="0"/>
                <a:cs typeface="Arial" panose="020B0604020202020204" pitchFamily="34" charset="0"/>
              </a:rPr>
              <a:t>Les lignes directrices 🛤️ sont un autre secret des pros : il s'agit d'utiliser des éléments de l'environnement (une route, une rambarde, une rangée d'arbres) pour conduire physiquement le regard vers votre sujet.</a:t>
            </a:r>
          </a:p>
        </p:txBody>
      </p:sp>
    </p:spTree>
    <p:extLst>
      <p:ext uri="{BB962C8B-B14F-4D97-AF65-F5344CB8AC3E}">
        <p14:creationId xmlns:p14="http://schemas.microsoft.com/office/powerpoint/2010/main" val="13922025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8DD7D6-21DF-2D71-5435-18DC983F43D7}"/>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B1DB0F64-BE4B-CF97-BC59-FFDE1BDE38C7}"/>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7449279E-E55F-B508-8A6E-845D5F10B64A}"/>
              </a:ext>
            </a:extLst>
          </p:cNvPr>
          <p:cNvSpPr>
            <a:spLocks noGrp="1"/>
          </p:cNvSpPr>
          <p:nvPr>
            <p:ph type="sldNum" sz="quarter" idx="12"/>
          </p:nvPr>
        </p:nvSpPr>
        <p:spPr/>
        <p:txBody>
          <a:bodyPr/>
          <a:lstStyle/>
          <a:p>
            <a:fld id="{108582E2-60D7-40E7-AECB-CED9E7320F8D}" type="slidenum">
              <a:rPr lang="fr-FR" smtClean="0"/>
              <a:pPr/>
              <a:t>28</a:t>
            </a:fld>
            <a:endParaRPr lang="fr-FR"/>
          </a:p>
        </p:txBody>
      </p:sp>
      <p:pic>
        <p:nvPicPr>
          <p:cNvPr id="3" name="Image 2">
            <a:extLst>
              <a:ext uri="{FF2B5EF4-FFF2-40B4-BE49-F238E27FC236}">
                <a16:creationId xmlns:a16="http://schemas.microsoft.com/office/drawing/2014/main" id="{F7D06E5F-44D5-E015-4D29-9EB13E729EAB}"/>
              </a:ext>
            </a:extLst>
          </p:cNvPr>
          <p:cNvPicPr>
            <a:picLocks noChangeAspect="1"/>
          </p:cNvPicPr>
          <p:nvPr/>
        </p:nvPicPr>
        <p:blipFill>
          <a:blip r:embed="rId2"/>
          <a:stretch>
            <a:fillRect/>
          </a:stretch>
        </p:blipFill>
        <p:spPr>
          <a:xfrm>
            <a:off x="215516" y="538952"/>
            <a:ext cx="8712968" cy="5837982"/>
          </a:xfrm>
          <a:prstGeom prst="rect">
            <a:avLst/>
          </a:prstGeom>
        </p:spPr>
      </p:pic>
      <p:sp>
        <p:nvSpPr>
          <p:cNvPr id="8" name="ZoneTexte 7">
            <a:extLst>
              <a:ext uri="{FF2B5EF4-FFF2-40B4-BE49-F238E27FC236}">
                <a16:creationId xmlns:a16="http://schemas.microsoft.com/office/drawing/2014/main" id="{B71B0360-1F54-6396-2889-1E92652A9001}"/>
              </a:ext>
            </a:extLst>
          </p:cNvPr>
          <p:cNvSpPr txBox="1"/>
          <p:nvPr/>
        </p:nvSpPr>
        <p:spPr>
          <a:xfrm>
            <a:off x="1691680" y="-45823"/>
            <a:ext cx="5760640" cy="584775"/>
          </a:xfrm>
          <a:prstGeom prst="rect">
            <a:avLst/>
          </a:prstGeom>
          <a:noFill/>
        </p:spPr>
        <p:txBody>
          <a:bodyPr wrap="square">
            <a:spAutoFit/>
          </a:bodyPr>
          <a:lstStyle/>
          <a:p>
            <a:pPr algn="ctr">
              <a:spcBef>
                <a:spcPts val="1125"/>
              </a:spcBef>
              <a:spcAft>
                <a:spcPts val="900"/>
              </a:spcAft>
              <a:buNone/>
            </a:pPr>
            <a:r>
              <a:rPr lang="fr-FR" sz="3200" b="0" i="1" dirty="0">
                <a:solidFill>
                  <a:srgbClr val="000000"/>
                </a:solidFill>
                <a:effectLst/>
                <a:latin typeface="Prata"/>
              </a:rPr>
              <a:t>Composition : Les triangles</a:t>
            </a:r>
          </a:p>
        </p:txBody>
      </p:sp>
    </p:spTree>
    <p:extLst>
      <p:ext uri="{BB962C8B-B14F-4D97-AF65-F5344CB8AC3E}">
        <p14:creationId xmlns:p14="http://schemas.microsoft.com/office/powerpoint/2010/main" val="9452355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1D63D-8660-7A69-0B2D-46B526A2B307}"/>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0DB95A19-B16F-41CF-B03D-B14FB316FCF9}"/>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7602D17A-33A1-3490-DC83-344EE4374461}"/>
              </a:ext>
            </a:extLst>
          </p:cNvPr>
          <p:cNvSpPr>
            <a:spLocks noGrp="1"/>
          </p:cNvSpPr>
          <p:nvPr>
            <p:ph type="sldNum" sz="quarter" idx="12"/>
          </p:nvPr>
        </p:nvSpPr>
        <p:spPr/>
        <p:txBody>
          <a:bodyPr/>
          <a:lstStyle/>
          <a:p>
            <a:fld id="{108582E2-60D7-40E7-AECB-CED9E7320F8D}" type="slidenum">
              <a:rPr lang="fr-FR" smtClean="0"/>
              <a:pPr/>
              <a:t>29</a:t>
            </a:fld>
            <a:endParaRPr lang="fr-FR"/>
          </a:p>
        </p:txBody>
      </p:sp>
      <p:pic>
        <p:nvPicPr>
          <p:cNvPr id="3" name="Image 2">
            <a:extLst>
              <a:ext uri="{FF2B5EF4-FFF2-40B4-BE49-F238E27FC236}">
                <a16:creationId xmlns:a16="http://schemas.microsoft.com/office/drawing/2014/main" id="{4EAAA9B6-B776-918F-EC19-E42686922FCF}"/>
              </a:ext>
            </a:extLst>
          </p:cNvPr>
          <p:cNvPicPr>
            <a:picLocks noChangeAspect="1"/>
          </p:cNvPicPr>
          <p:nvPr/>
        </p:nvPicPr>
        <p:blipFill>
          <a:blip r:embed="rId2"/>
          <a:stretch>
            <a:fillRect/>
          </a:stretch>
        </p:blipFill>
        <p:spPr>
          <a:xfrm>
            <a:off x="323528" y="668602"/>
            <a:ext cx="8496944" cy="5717436"/>
          </a:xfrm>
          <a:prstGeom prst="rect">
            <a:avLst/>
          </a:prstGeom>
        </p:spPr>
      </p:pic>
      <p:sp>
        <p:nvSpPr>
          <p:cNvPr id="7" name="ZoneTexte 6">
            <a:extLst>
              <a:ext uri="{FF2B5EF4-FFF2-40B4-BE49-F238E27FC236}">
                <a16:creationId xmlns:a16="http://schemas.microsoft.com/office/drawing/2014/main" id="{710B16CE-1552-4F4F-1135-31B287782778}"/>
              </a:ext>
            </a:extLst>
          </p:cNvPr>
          <p:cNvSpPr txBox="1"/>
          <p:nvPr/>
        </p:nvSpPr>
        <p:spPr>
          <a:xfrm>
            <a:off x="1520788" y="54155"/>
            <a:ext cx="6102424" cy="584775"/>
          </a:xfrm>
          <a:prstGeom prst="rect">
            <a:avLst/>
          </a:prstGeom>
          <a:noFill/>
        </p:spPr>
        <p:txBody>
          <a:bodyPr wrap="square">
            <a:spAutoFit/>
          </a:bodyPr>
          <a:lstStyle>
            <a:defPPr>
              <a:defRPr lang="fr-FR"/>
            </a:defPPr>
            <a:lvl1pPr algn="ctr">
              <a:spcBef>
                <a:spcPts val="1125"/>
              </a:spcBef>
              <a:spcAft>
                <a:spcPts val="900"/>
              </a:spcAft>
              <a:buNone/>
              <a:defRPr sz="3200" b="0" i="0">
                <a:solidFill>
                  <a:srgbClr val="000000"/>
                </a:solidFill>
                <a:effectLst/>
                <a:latin typeface="Prata"/>
              </a:defRPr>
            </a:lvl1pPr>
          </a:lstStyle>
          <a:p>
            <a:r>
              <a:rPr lang="fr-FR" i="1" dirty="0"/>
              <a:t>Composition : Les diagonales</a:t>
            </a:r>
          </a:p>
        </p:txBody>
      </p:sp>
    </p:spTree>
    <p:extLst>
      <p:ext uri="{BB962C8B-B14F-4D97-AF65-F5344CB8AC3E}">
        <p14:creationId xmlns:p14="http://schemas.microsoft.com/office/powerpoint/2010/main" val="29547003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86DE94-BD19-2128-F5AE-CBD0CE5C3EC7}"/>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11C9F056-31AA-30F9-7458-84829DDA7D35}"/>
              </a:ext>
            </a:extLst>
          </p:cNvPr>
          <p:cNvPicPr>
            <a:picLocks noChangeAspect="1"/>
          </p:cNvPicPr>
          <p:nvPr/>
        </p:nvPicPr>
        <p:blipFill>
          <a:blip r:embed="rId2"/>
          <a:stretch>
            <a:fillRect/>
          </a:stretch>
        </p:blipFill>
        <p:spPr>
          <a:xfrm>
            <a:off x="1" y="-24008"/>
            <a:ext cx="9144000" cy="6356350"/>
          </a:xfrm>
          <a:prstGeom prst="rect">
            <a:avLst/>
          </a:prstGeom>
        </p:spPr>
      </p:pic>
      <p:sp>
        <p:nvSpPr>
          <p:cNvPr id="2" name="Espace réservé du pied de page 1">
            <a:extLst>
              <a:ext uri="{FF2B5EF4-FFF2-40B4-BE49-F238E27FC236}">
                <a16:creationId xmlns:a16="http://schemas.microsoft.com/office/drawing/2014/main" id="{ED646005-0DF9-2338-6B36-2366854D9D9F}"/>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3F07E0D3-D300-F14B-8089-B2E3B57BA127}"/>
              </a:ext>
            </a:extLst>
          </p:cNvPr>
          <p:cNvSpPr>
            <a:spLocks noGrp="1"/>
          </p:cNvSpPr>
          <p:nvPr>
            <p:ph type="sldNum" sz="quarter" idx="12"/>
          </p:nvPr>
        </p:nvSpPr>
        <p:spPr/>
        <p:txBody>
          <a:bodyPr/>
          <a:lstStyle/>
          <a:p>
            <a:fld id="{108582E2-60D7-40E7-AECB-CED9E7320F8D}" type="slidenum">
              <a:rPr lang="fr-FR" smtClean="0"/>
              <a:pPr/>
              <a:t>30</a:t>
            </a:fld>
            <a:endParaRPr lang="fr-FR"/>
          </a:p>
        </p:txBody>
      </p:sp>
      <p:sp>
        <p:nvSpPr>
          <p:cNvPr id="6" name="ZoneTexte 5">
            <a:extLst>
              <a:ext uri="{FF2B5EF4-FFF2-40B4-BE49-F238E27FC236}">
                <a16:creationId xmlns:a16="http://schemas.microsoft.com/office/drawing/2014/main" id="{E3DB162C-4562-7037-2521-962D3C58D58C}"/>
              </a:ext>
            </a:extLst>
          </p:cNvPr>
          <p:cNvSpPr txBox="1"/>
          <p:nvPr/>
        </p:nvSpPr>
        <p:spPr>
          <a:xfrm>
            <a:off x="1059207" y="722247"/>
            <a:ext cx="7128792" cy="1015663"/>
          </a:xfrm>
          <a:custGeom>
            <a:avLst/>
            <a:gdLst>
              <a:gd name="csX0" fmla="*/ 0 w 7128792"/>
              <a:gd name="csY0" fmla="*/ 0 h 1015663"/>
              <a:gd name="csX1" fmla="*/ 434208 w 7128792"/>
              <a:gd name="csY1" fmla="*/ 0 h 1015663"/>
              <a:gd name="csX2" fmla="*/ 939704 w 7128792"/>
              <a:gd name="csY2" fmla="*/ 0 h 1015663"/>
              <a:gd name="csX3" fmla="*/ 1373913 w 7128792"/>
              <a:gd name="csY3" fmla="*/ 0 h 1015663"/>
              <a:gd name="csX4" fmla="*/ 2021985 w 7128792"/>
              <a:gd name="csY4" fmla="*/ 0 h 1015663"/>
              <a:gd name="csX5" fmla="*/ 2812632 w 7128792"/>
              <a:gd name="csY5" fmla="*/ 0 h 1015663"/>
              <a:gd name="csX6" fmla="*/ 3389417 w 7128792"/>
              <a:gd name="csY6" fmla="*/ 0 h 1015663"/>
              <a:gd name="csX7" fmla="*/ 4037489 w 7128792"/>
              <a:gd name="csY7" fmla="*/ 0 h 1015663"/>
              <a:gd name="csX8" fmla="*/ 4471697 w 7128792"/>
              <a:gd name="csY8" fmla="*/ 0 h 1015663"/>
              <a:gd name="csX9" fmla="*/ 5191057 w 7128792"/>
              <a:gd name="csY9" fmla="*/ 0 h 1015663"/>
              <a:gd name="csX10" fmla="*/ 5910417 w 7128792"/>
              <a:gd name="csY10" fmla="*/ 0 h 1015663"/>
              <a:gd name="csX11" fmla="*/ 6487201 w 7128792"/>
              <a:gd name="csY11" fmla="*/ 0 h 1015663"/>
              <a:gd name="csX12" fmla="*/ 7128792 w 7128792"/>
              <a:gd name="csY12" fmla="*/ 0 h 1015663"/>
              <a:gd name="csX13" fmla="*/ 7128792 w 7128792"/>
              <a:gd name="csY13" fmla="*/ 487518 h 1015663"/>
              <a:gd name="csX14" fmla="*/ 7128792 w 7128792"/>
              <a:gd name="csY14" fmla="*/ 1015663 h 1015663"/>
              <a:gd name="csX15" fmla="*/ 6552008 w 7128792"/>
              <a:gd name="csY15" fmla="*/ 1015663 h 1015663"/>
              <a:gd name="csX16" fmla="*/ 6046512 w 7128792"/>
              <a:gd name="csY16" fmla="*/ 1015663 h 1015663"/>
              <a:gd name="csX17" fmla="*/ 5612304 w 7128792"/>
              <a:gd name="csY17" fmla="*/ 1015663 h 1015663"/>
              <a:gd name="csX18" fmla="*/ 5178095 w 7128792"/>
              <a:gd name="csY18" fmla="*/ 1015663 h 1015663"/>
              <a:gd name="csX19" fmla="*/ 4601311 w 7128792"/>
              <a:gd name="csY19" fmla="*/ 1015663 h 1015663"/>
              <a:gd name="csX20" fmla="*/ 4024527 w 7128792"/>
              <a:gd name="csY20" fmla="*/ 1015663 h 1015663"/>
              <a:gd name="csX21" fmla="*/ 3233879 w 7128792"/>
              <a:gd name="csY21" fmla="*/ 1015663 h 1015663"/>
              <a:gd name="csX22" fmla="*/ 2585807 w 7128792"/>
              <a:gd name="csY22" fmla="*/ 1015663 h 1015663"/>
              <a:gd name="csX23" fmla="*/ 1795159 w 7128792"/>
              <a:gd name="csY23" fmla="*/ 1015663 h 1015663"/>
              <a:gd name="csX24" fmla="*/ 1360951 w 7128792"/>
              <a:gd name="csY24" fmla="*/ 1015663 h 1015663"/>
              <a:gd name="csX25" fmla="*/ 570303 w 7128792"/>
              <a:gd name="csY25" fmla="*/ 1015663 h 1015663"/>
              <a:gd name="csX26" fmla="*/ 0 w 7128792"/>
              <a:gd name="csY26" fmla="*/ 1015663 h 1015663"/>
              <a:gd name="csX27" fmla="*/ 0 w 7128792"/>
              <a:gd name="csY27" fmla="*/ 538301 h 1015663"/>
              <a:gd name="csX28" fmla="*/ 0 w 7128792"/>
              <a:gd name="csY28" fmla="*/ 0 h 1015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7128792" h="1015663" fill="none" extrusionOk="0">
                <a:moveTo>
                  <a:pt x="0" y="0"/>
                </a:moveTo>
                <a:cubicBezTo>
                  <a:pt x="161513" y="63"/>
                  <a:pt x="240765" y="-11467"/>
                  <a:pt x="434208" y="0"/>
                </a:cubicBezTo>
                <a:cubicBezTo>
                  <a:pt x="627651" y="11467"/>
                  <a:pt x="769648" y="-21807"/>
                  <a:pt x="939704" y="0"/>
                </a:cubicBezTo>
                <a:cubicBezTo>
                  <a:pt x="1109760" y="21807"/>
                  <a:pt x="1217561" y="-15410"/>
                  <a:pt x="1373913" y="0"/>
                </a:cubicBezTo>
                <a:cubicBezTo>
                  <a:pt x="1530265" y="15410"/>
                  <a:pt x="1792209" y="-27670"/>
                  <a:pt x="2021985" y="0"/>
                </a:cubicBezTo>
                <a:cubicBezTo>
                  <a:pt x="2251761" y="27670"/>
                  <a:pt x="2523627" y="-15024"/>
                  <a:pt x="2812632" y="0"/>
                </a:cubicBezTo>
                <a:cubicBezTo>
                  <a:pt x="3101637" y="15024"/>
                  <a:pt x="3159295" y="-27615"/>
                  <a:pt x="3389417" y="0"/>
                </a:cubicBezTo>
                <a:cubicBezTo>
                  <a:pt x="3619539" y="27615"/>
                  <a:pt x="3895492" y="-22896"/>
                  <a:pt x="4037489" y="0"/>
                </a:cubicBezTo>
                <a:cubicBezTo>
                  <a:pt x="4179486" y="22896"/>
                  <a:pt x="4267215" y="20722"/>
                  <a:pt x="4471697" y="0"/>
                </a:cubicBezTo>
                <a:cubicBezTo>
                  <a:pt x="4676179" y="-20722"/>
                  <a:pt x="5007242" y="-755"/>
                  <a:pt x="5191057" y="0"/>
                </a:cubicBezTo>
                <a:cubicBezTo>
                  <a:pt x="5374872" y="755"/>
                  <a:pt x="5583933" y="-7807"/>
                  <a:pt x="5910417" y="0"/>
                </a:cubicBezTo>
                <a:cubicBezTo>
                  <a:pt x="6236901" y="7807"/>
                  <a:pt x="6231652" y="22087"/>
                  <a:pt x="6487201" y="0"/>
                </a:cubicBezTo>
                <a:cubicBezTo>
                  <a:pt x="6742750" y="-22087"/>
                  <a:pt x="6958874" y="-24598"/>
                  <a:pt x="7128792" y="0"/>
                </a:cubicBezTo>
                <a:cubicBezTo>
                  <a:pt x="7138692" y="191388"/>
                  <a:pt x="7128722" y="254708"/>
                  <a:pt x="7128792" y="487518"/>
                </a:cubicBezTo>
                <a:cubicBezTo>
                  <a:pt x="7128862" y="720328"/>
                  <a:pt x="7129936" y="881621"/>
                  <a:pt x="7128792" y="1015663"/>
                </a:cubicBezTo>
                <a:cubicBezTo>
                  <a:pt x="7003824" y="1014079"/>
                  <a:pt x="6795913" y="990054"/>
                  <a:pt x="6552008" y="1015663"/>
                </a:cubicBezTo>
                <a:cubicBezTo>
                  <a:pt x="6308103" y="1041272"/>
                  <a:pt x="6209707" y="1032302"/>
                  <a:pt x="6046512" y="1015663"/>
                </a:cubicBezTo>
                <a:cubicBezTo>
                  <a:pt x="5883317" y="999024"/>
                  <a:pt x="5721182" y="1007812"/>
                  <a:pt x="5612304" y="1015663"/>
                </a:cubicBezTo>
                <a:cubicBezTo>
                  <a:pt x="5503426" y="1023514"/>
                  <a:pt x="5294718" y="1009739"/>
                  <a:pt x="5178095" y="1015663"/>
                </a:cubicBezTo>
                <a:cubicBezTo>
                  <a:pt x="5061472" y="1021587"/>
                  <a:pt x="4869543" y="1006995"/>
                  <a:pt x="4601311" y="1015663"/>
                </a:cubicBezTo>
                <a:cubicBezTo>
                  <a:pt x="4333079" y="1024331"/>
                  <a:pt x="4311204" y="1034964"/>
                  <a:pt x="4024527" y="1015663"/>
                </a:cubicBezTo>
                <a:cubicBezTo>
                  <a:pt x="3737850" y="996362"/>
                  <a:pt x="3398312" y="1008023"/>
                  <a:pt x="3233879" y="1015663"/>
                </a:cubicBezTo>
                <a:cubicBezTo>
                  <a:pt x="3069446" y="1023303"/>
                  <a:pt x="2875606" y="1042252"/>
                  <a:pt x="2585807" y="1015663"/>
                </a:cubicBezTo>
                <a:cubicBezTo>
                  <a:pt x="2296008" y="989074"/>
                  <a:pt x="2159759" y="1012961"/>
                  <a:pt x="1795159" y="1015663"/>
                </a:cubicBezTo>
                <a:cubicBezTo>
                  <a:pt x="1430559" y="1018365"/>
                  <a:pt x="1499150" y="999169"/>
                  <a:pt x="1360951" y="1015663"/>
                </a:cubicBezTo>
                <a:cubicBezTo>
                  <a:pt x="1222752" y="1032157"/>
                  <a:pt x="921617" y="1025740"/>
                  <a:pt x="570303" y="1015663"/>
                </a:cubicBezTo>
                <a:cubicBezTo>
                  <a:pt x="218989" y="1005586"/>
                  <a:pt x="269714" y="1040002"/>
                  <a:pt x="0" y="1015663"/>
                </a:cubicBezTo>
                <a:cubicBezTo>
                  <a:pt x="-7473" y="872196"/>
                  <a:pt x="19443" y="697524"/>
                  <a:pt x="0" y="538301"/>
                </a:cubicBezTo>
                <a:cubicBezTo>
                  <a:pt x="-19443" y="379078"/>
                  <a:pt x="-22565" y="234513"/>
                  <a:pt x="0" y="0"/>
                </a:cubicBezTo>
                <a:close/>
              </a:path>
              <a:path w="7128792" h="1015663" stroke="0" extrusionOk="0">
                <a:moveTo>
                  <a:pt x="0" y="0"/>
                </a:moveTo>
                <a:cubicBezTo>
                  <a:pt x="256477" y="25398"/>
                  <a:pt x="294119" y="5399"/>
                  <a:pt x="576784" y="0"/>
                </a:cubicBezTo>
                <a:cubicBezTo>
                  <a:pt x="859449" y="-5399"/>
                  <a:pt x="808159" y="-14388"/>
                  <a:pt x="1010992" y="0"/>
                </a:cubicBezTo>
                <a:cubicBezTo>
                  <a:pt x="1213825" y="14388"/>
                  <a:pt x="1305140" y="-1735"/>
                  <a:pt x="1445201" y="0"/>
                </a:cubicBezTo>
                <a:cubicBezTo>
                  <a:pt x="1585262" y="1735"/>
                  <a:pt x="1752759" y="-10542"/>
                  <a:pt x="1879409" y="0"/>
                </a:cubicBezTo>
                <a:cubicBezTo>
                  <a:pt x="2006059" y="10542"/>
                  <a:pt x="2437379" y="-3079"/>
                  <a:pt x="2670057" y="0"/>
                </a:cubicBezTo>
                <a:cubicBezTo>
                  <a:pt x="2902735" y="3079"/>
                  <a:pt x="3083180" y="11680"/>
                  <a:pt x="3246841" y="0"/>
                </a:cubicBezTo>
                <a:cubicBezTo>
                  <a:pt x="3410502" y="-11680"/>
                  <a:pt x="3547398" y="-10241"/>
                  <a:pt x="3681049" y="0"/>
                </a:cubicBezTo>
                <a:cubicBezTo>
                  <a:pt x="3814700" y="10241"/>
                  <a:pt x="4100400" y="-11032"/>
                  <a:pt x="4257833" y="0"/>
                </a:cubicBezTo>
                <a:cubicBezTo>
                  <a:pt x="4415266" y="11032"/>
                  <a:pt x="4748083" y="-28404"/>
                  <a:pt x="4905905" y="0"/>
                </a:cubicBezTo>
                <a:cubicBezTo>
                  <a:pt x="5063727" y="28404"/>
                  <a:pt x="5426009" y="-27089"/>
                  <a:pt x="5625265" y="0"/>
                </a:cubicBezTo>
                <a:cubicBezTo>
                  <a:pt x="5824521" y="27089"/>
                  <a:pt x="5920533" y="-11886"/>
                  <a:pt x="6130761" y="0"/>
                </a:cubicBezTo>
                <a:cubicBezTo>
                  <a:pt x="6340989" y="11886"/>
                  <a:pt x="6886128" y="-42578"/>
                  <a:pt x="7128792" y="0"/>
                </a:cubicBezTo>
                <a:cubicBezTo>
                  <a:pt x="7147865" y="175567"/>
                  <a:pt x="7104214" y="395551"/>
                  <a:pt x="7128792" y="507832"/>
                </a:cubicBezTo>
                <a:cubicBezTo>
                  <a:pt x="7153370" y="620113"/>
                  <a:pt x="7138248" y="844740"/>
                  <a:pt x="7128792" y="1015663"/>
                </a:cubicBezTo>
                <a:cubicBezTo>
                  <a:pt x="6846415" y="1043147"/>
                  <a:pt x="6688280" y="1002200"/>
                  <a:pt x="6338144" y="1015663"/>
                </a:cubicBezTo>
                <a:cubicBezTo>
                  <a:pt x="5988008" y="1029126"/>
                  <a:pt x="6047825" y="1006561"/>
                  <a:pt x="5761360" y="1015663"/>
                </a:cubicBezTo>
                <a:cubicBezTo>
                  <a:pt x="5474895" y="1024765"/>
                  <a:pt x="5382904" y="992366"/>
                  <a:pt x="5042000" y="1015663"/>
                </a:cubicBezTo>
                <a:cubicBezTo>
                  <a:pt x="4701096" y="1038960"/>
                  <a:pt x="4703699" y="1026135"/>
                  <a:pt x="4607792" y="1015663"/>
                </a:cubicBezTo>
                <a:cubicBezTo>
                  <a:pt x="4511885" y="1005191"/>
                  <a:pt x="4229464" y="994339"/>
                  <a:pt x="4102296" y="1015663"/>
                </a:cubicBezTo>
                <a:cubicBezTo>
                  <a:pt x="3975128" y="1036987"/>
                  <a:pt x="3576346" y="1042614"/>
                  <a:pt x="3311648" y="1015663"/>
                </a:cubicBezTo>
                <a:cubicBezTo>
                  <a:pt x="3046950" y="988712"/>
                  <a:pt x="3071050" y="1031115"/>
                  <a:pt x="2877440" y="1015663"/>
                </a:cubicBezTo>
                <a:cubicBezTo>
                  <a:pt x="2683830" y="1000211"/>
                  <a:pt x="2363759" y="1026688"/>
                  <a:pt x="2086792" y="1015663"/>
                </a:cubicBezTo>
                <a:cubicBezTo>
                  <a:pt x="1809825" y="1004638"/>
                  <a:pt x="1759617" y="1004972"/>
                  <a:pt x="1510008" y="1015663"/>
                </a:cubicBezTo>
                <a:cubicBezTo>
                  <a:pt x="1260399" y="1026354"/>
                  <a:pt x="1165922" y="1014666"/>
                  <a:pt x="1075800" y="1015663"/>
                </a:cubicBezTo>
                <a:cubicBezTo>
                  <a:pt x="985678" y="1016660"/>
                  <a:pt x="296639" y="984938"/>
                  <a:pt x="0" y="1015663"/>
                </a:cubicBezTo>
                <a:cubicBezTo>
                  <a:pt x="-19679" y="774070"/>
                  <a:pt x="20049" y="667529"/>
                  <a:pt x="0" y="528145"/>
                </a:cubicBezTo>
                <a:cubicBezTo>
                  <a:pt x="-20049" y="388761"/>
                  <a:pt x="23713" y="222708"/>
                  <a:pt x="0" y="0"/>
                </a:cubicBezTo>
                <a:close/>
              </a:path>
            </a:pathLst>
          </a:custGeom>
          <a:solidFill>
            <a:srgbClr val="FFFFCC"/>
          </a:solidFill>
          <a:ln>
            <a:solidFill>
              <a:schemeClr val="tx1"/>
            </a:solidFill>
            <a:extLst>
              <a:ext uri="{C807C97D-BFC1-408E-A445-0C87EB9F89A2}">
                <ask:lineSketchStyleProps xmlns:ask="http://schemas.microsoft.com/office/drawing/2018/sketchyshapes" sd="3008573075">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p>
            <a:pPr algn="ctr"/>
            <a:r>
              <a:rPr kumimoji="0" lang="fr-FR" altLang="fr-FR" sz="6000" b="1" i="1" strike="noStrike" cap="none" normalizeH="0" baseline="0" dirty="0">
                <a:ln>
                  <a:noFill/>
                </a:ln>
                <a:solidFill>
                  <a:schemeClr val="tx1"/>
                </a:solidFill>
                <a:effectLst/>
                <a:latin typeface="Arial" panose="020B0604020202020204" pitchFamily="34" charset="0"/>
              </a:rPr>
              <a:t>Le cadrage</a:t>
            </a:r>
            <a:endParaRPr lang="fr-FR" sz="6000" i="1" dirty="0"/>
          </a:p>
        </p:txBody>
      </p:sp>
      <p:sp>
        <p:nvSpPr>
          <p:cNvPr id="8" name="ZoneTexte 7">
            <a:extLst>
              <a:ext uri="{FF2B5EF4-FFF2-40B4-BE49-F238E27FC236}">
                <a16:creationId xmlns:a16="http://schemas.microsoft.com/office/drawing/2014/main" id="{A69FD20F-2979-82A3-9124-5F38F0B8D75C}"/>
              </a:ext>
            </a:extLst>
          </p:cNvPr>
          <p:cNvSpPr txBox="1"/>
          <p:nvPr/>
        </p:nvSpPr>
        <p:spPr>
          <a:xfrm>
            <a:off x="1259631" y="2442832"/>
            <a:ext cx="6727943" cy="1754326"/>
          </a:xfrm>
          <a:prstGeom prst="rect">
            <a:avLst/>
          </a:prstGeom>
          <a:solidFill>
            <a:srgbClr val="FFFFCC"/>
          </a:solidFill>
        </p:spPr>
        <p:txBody>
          <a:bodyPr wrap="square">
            <a:spAutoFit/>
          </a:bodyPr>
          <a:lstStyle>
            <a:defPPr>
              <a:defRPr lang="fr-FR"/>
            </a:defPPr>
            <a:lvl1pPr>
              <a:lnSpc>
                <a:spcPts val="1650"/>
              </a:lnSpc>
              <a:buNone/>
              <a:defRPr sz="2000" b="1">
                <a:solidFill>
                  <a:srgbClr val="191919"/>
                </a:solidFill>
                <a:effectLst/>
                <a:latin typeface="Arial" panose="020B0604020202020204" pitchFamily="34" charset="0"/>
              </a:defRPr>
            </a:lvl1pPr>
          </a:lstStyle>
          <a:p>
            <a:pPr algn="ctr">
              <a:lnSpc>
                <a:spcPct val="100000"/>
              </a:lnSpc>
            </a:pPr>
            <a:r>
              <a:rPr lang="fr-FR" sz="3600" i="1" dirty="0"/>
              <a:t>Le cadrage est le choix du point de vue et des proportions de l’image.</a:t>
            </a:r>
            <a:endParaRPr lang="fr-FR" sz="3600" i="1" dirty="0">
              <a:cs typeface="Arial" panose="020B0604020202020204" pitchFamily="34" charset="0"/>
            </a:endParaRPr>
          </a:p>
        </p:txBody>
      </p:sp>
      <p:pic>
        <p:nvPicPr>
          <p:cNvPr id="4" name="Image 3">
            <a:extLst>
              <a:ext uri="{FF2B5EF4-FFF2-40B4-BE49-F238E27FC236}">
                <a16:creationId xmlns:a16="http://schemas.microsoft.com/office/drawing/2014/main" id="{2965C107-CBDC-DA26-12DE-BAA0BBAE0D92}"/>
              </a:ext>
            </a:extLst>
          </p:cNvPr>
          <p:cNvPicPr>
            <a:picLocks noChangeAspect="1"/>
          </p:cNvPicPr>
          <p:nvPr/>
        </p:nvPicPr>
        <p:blipFill>
          <a:blip r:embed="rId3"/>
          <a:stretch>
            <a:fillRect/>
          </a:stretch>
        </p:blipFill>
        <p:spPr>
          <a:xfrm>
            <a:off x="7057476" y="778618"/>
            <a:ext cx="1068756" cy="968452"/>
          </a:xfrm>
          <a:prstGeom prst="ellipse">
            <a:avLst/>
          </a:prstGeom>
          <a:ln>
            <a:noFill/>
          </a:ln>
          <a:effectLst>
            <a:softEdge rad="112500"/>
          </a:effectLst>
        </p:spPr>
      </p:pic>
    </p:spTree>
    <p:extLst>
      <p:ext uri="{BB962C8B-B14F-4D97-AF65-F5344CB8AC3E}">
        <p14:creationId xmlns:p14="http://schemas.microsoft.com/office/powerpoint/2010/main" val="15682548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93959-9BC3-BBA7-A8DF-49B218872F5B}"/>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9B2F4D38-0636-221E-7EAC-2307CAF6037B}"/>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8CCCAD84-3B5C-4E1A-41D7-BD826034B823}"/>
              </a:ext>
            </a:extLst>
          </p:cNvPr>
          <p:cNvSpPr>
            <a:spLocks noGrp="1"/>
          </p:cNvSpPr>
          <p:nvPr>
            <p:ph type="sldNum" sz="quarter" idx="12"/>
          </p:nvPr>
        </p:nvSpPr>
        <p:spPr/>
        <p:txBody>
          <a:bodyPr/>
          <a:lstStyle/>
          <a:p>
            <a:fld id="{108582E2-60D7-40E7-AECB-CED9E7320F8D}" type="slidenum">
              <a:rPr lang="fr-FR" smtClean="0"/>
              <a:pPr/>
              <a:t>31</a:t>
            </a:fld>
            <a:endParaRPr lang="fr-FR"/>
          </a:p>
        </p:txBody>
      </p:sp>
      <p:pic>
        <p:nvPicPr>
          <p:cNvPr id="5" name="Image 4">
            <a:extLst>
              <a:ext uri="{FF2B5EF4-FFF2-40B4-BE49-F238E27FC236}">
                <a16:creationId xmlns:a16="http://schemas.microsoft.com/office/drawing/2014/main" id="{9A98EB3C-5B0E-D7EE-6180-2079889AE99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Lst>
          </a:blip>
          <a:srcRect t="1848" b="5761"/>
          <a:stretch>
            <a:fillRect/>
          </a:stretch>
        </p:blipFill>
        <p:spPr>
          <a:xfrm>
            <a:off x="0" y="136525"/>
            <a:ext cx="9161685" cy="6291835"/>
          </a:xfrm>
          <a:prstGeom prst="rect">
            <a:avLst/>
          </a:prstGeom>
        </p:spPr>
      </p:pic>
      <p:pic>
        <p:nvPicPr>
          <p:cNvPr id="6" name="Image 5">
            <a:extLst>
              <a:ext uri="{FF2B5EF4-FFF2-40B4-BE49-F238E27FC236}">
                <a16:creationId xmlns:a16="http://schemas.microsoft.com/office/drawing/2014/main" id="{65529A32-EC8B-8D88-67C1-AA60FD092A42}"/>
              </a:ext>
            </a:extLst>
          </p:cNvPr>
          <p:cNvPicPr>
            <a:picLocks noChangeAspect="1"/>
          </p:cNvPicPr>
          <p:nvPr/>
        </p:nvPicPr>
        <p:blipFill>
          <a:blip r:embed="rId4"/>
          <a:stretch>
            <a:fillRect/>
          </a:stretch>
        </p:blipFill>
        <p:spPr>
          <a:xfrm>
            <a:off x="7736480" y="5171874"/>
            <a:ext cx="1307154" cy="1184476"/>
          </a:xfrm>
          <a:prstGeom prst="ellipse">
            <a:avLst/>
          </a:prstGeom>
          <a:ln>
            <a:noFill/>
          </a:ln>
          <a:effectLst>
            <a:softEdge rad="112500"/>
          </a:effectLst>
        </p:spPr>
      </p:pic>
    </p:spTree>
    <p:extLst>
      <p:ext uri="{BB962C8B-B14F-4D97-AF65-F5344CB8AC3E}">
        <p14:creationId xmlns:p14="http://schemas.microsoft.com/office/powerpoint/2010/main" val="13448611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EDE1D-EE93-8E02-D7A8-BAB07A261638}"/>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193B8A45-DC54-CDCE-E12B-826EBD4BC233}"/>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6BE1750E-09D9-1920-DCBE-E16934489582}"/>
              </a:ext>
            </a:extLst>
          </p:cNvPr>
          <p:cNvSpPr>
            <a:spLocks noGrp="1"/>
          </p:cNvSpPr>
          <p:nvPr>
            <p:ph type="sldNum" sz="quarter" idx="12"/>
          </p:nvPr>
        </p:nvSpPr>
        <p:spPr/>
        <p:txBody>
          <a:bodyPr/>
          <a:lstStyle/>
          <a:p>
            <a:fld id="{108582E2-60D7-40E7-AECB-CED9E7320F8D}" type="slidenum">
              <a:rPr lang="fr-FR" smtClean="0"/>
              <a:pPr/>
              <a:t>32</a:t>
            </a:fld>
            <a:endParaRPr lang="fr-FR"/>
          </a:p>
        </p:txBody>
      </p:sp>
      <p:sp>
        <p:nvSpPr>
          <p:cNvPr id="4" name="ZoneTexte 3">
            <a:extLst>
              <a:ext uri="{FF2B5EF4-FFF2-40B4-BE49-F238E27FC236}">
                <a16:creationId xmlns:a16="http://schemas.microsoft.com/office/drawing/2014/main" id="{DE9BEA16-3CCD-9788-A9E4-AC85E87DED17}"/>
              </a:ext>
            </a:extLst>
          </p:cNvPr>
          <p:cNvSpPr txBox="1"/>
          <p:nvPr/>
        </p:nvSpPr>
        <p:spPr>
          <a:xfrm>
            <a:off x="2339752" y="191512"/>
            <a:ext cx="4968552" cy="584775"/>
          </a:xfrm>
          <a:prstGeom prst="rect">
            <a:avLst/>
          </a:prstGeom>
          <a:noFill/>
        </p:spPr>
        <p:txBody>
          <a:bodyPr wrap="square" rtlCol="0">
            <a:spAutoFit/>
          </a:bodyPr>
          <a:lstStyle/>
          <a:p>
            <a:pPr algn="ctr"/>
            <a:r>
              <a:rPr lang="fr-FR" sz="3200" b="1" i="1" dirty="0">
                <a:latin typeface="Arial" panose="020B0604020202020204" pitchFamily="34" charset="0"/>
                <a:cs typeface="Arial" panose="020B0604020202020204" pitchFamily="34" charset="0"/>
              </a:rPr>
              <a:t>Différents plans</a:t>
            </a:r>
          </a:p>
        </p:txBody>
      </p:sp>
      <p:pic>
        <p:nvPicPr>
          <p:cNvPr id="2050" name="Picture 2">
            <a:extLst>
              <a:ext uri="{FF2B5EF4-FFF2-40B4-BE49-F238E27FC236}">
                <a16:creationId xmlns:a16="http://schemas.microsoft.com/office/drawing/2014/main" id="{BF4F6939-EA58-6BE1-D1BE-B98634DBE2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 y="776288"/>
            <a:ext cx="8572500" cy="5305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725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CB5D6-D177-9230-A120-F43520C89623}"/>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F5B10F76-6ADA-5063-7BB4-1F7D03E2B12D}"/>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7311E4D5-E2AF-DB92-F562-0ED74F68EDC6}"/>
              </a:ext>
            </a:extLst>
          </p:cNvPr>
          <p:cNvSpPr>
            <a:spLocks noGrp="1"/>
          </p:cNvSpPr>
          <p:nvPr>
            <p:ph type="sldNum" sz="quarter" idx="12"/>
          </p:nvPr>
        </p:nvSpPr>
        <p:spPr/>
        <p:txBody>
          <a:bodyPr/>
          <a:lstStyle/>
          <a:p>
            <a:fld id="{108582E2-60D7-40E7-AECB-CED9E7320F8D}" type="slidenum">
              <a:rPr lang="fr-FR" smtClean="0"/>
              <a:pPr/>
              <a:t>33</a:t>
            </a:fld>
            <a:endParaRPr lang="fr-FR"/>
          </a:p>
        </p:txBody>
      </p:sp>
      <p:pic>
        <p:nvPicPr>
          <p:cNvPr id="7" name="Image 6">
            <a:extLst>
              <a:ext uri="{FF2B5EF4-FFF2-40B4-BE49-F238E27FC236}">
                <a16:creationId xmlns:a16="http://schemas.microsoft.com/office/drawing/2014/main" id="{020C5CB7-0D22-617E-19F5-6E719D65995D}"/>
              </a:ext>
            </a:extLst>
          </p:cNvPr>
          <p:cNvPicPr>
            <a:picLocks noChangeAspect="1"/>
          </p:cNvPicPr>
          <p:nvPr/>
        </p:nvPicPr>
        <p:blipFill>
          <a:blip r:embed="rId2"/>
          <a:stretch>
            <a:fillRect/>
          </a:stretch>
        </p:blipFill>
        <p:spPr>
          <a:xfrm>
            <a:off x="323528" y="0"/>
            <a:ext cx="3790240" cy="6858000"/>
          </a:xfrm>
          <a:prstGeom prst="rect">
            <a:avLst/>
          </a:prstGeom>
        </p:spPr>
      </p:pic>
      <p:grpSp>
        <p:nvGrpSpPr>
          <p:cNvPr id="11" name="Groupe 10">
            <a:extLst>
              <a:ext uri="{FF2B5EF4-FFF2-40B4-BE49-F238E27FC236}">
                <a16:creationId xmlns:a16="http://schemas.microsoft.com/office/drawing/2014/main" id="{85D191BB-A868-2986-39C0-DC8AF0D369FC}"/>
              </a:ext>
            </a:extLst>
          </p:cNvPr>
          <p:cNvGrpSpPr/>
          <p:nvPr/>
        </p:nvGrpSpPr>
        <p:grpSpPr>
          <a:xfrm>
            <a:off x="4068924" y="1234901"/>
            <a:ext cx="4968552" cy="4252117"/>
            <a:chOff x="4067944" y="1916832"/>
            <a:chExt cx="5100852" cy="3371047"/>
          </a:xfrm>
        </p:grpSpPr>
        <p:pic>
          <p:nvPicPr>
            <p:cNvPr id="9" name="Image 8">
              <a:extLst>
                <a:ext uri="{FF2B5EF4-FFF2-40B4-BE49-F238E27FC236}">
                  <a16:creationId xmlns:a16="http://schemas.microsoft.com/office/drawing/2014/main" id="{491F5166-0B9F-72C3-142E-1BE1BCA8EE26}"/>
                </a:ext>
              </a:extLst>
            </p:cNvPr>
            <p:cNvPicPr>
              <a:picLocks noChangeAspect="1"/>
            </p:cNvPicPr>
            <p:nvPr/>
          </p:nvPicPr>
          <p:blipFill>
            <a:blip r:embed="rId3"/>
            <a:stretch>
              <a:fillRect/>
            </a:stretch>
          </p:blipFill>
          <p:spPr>
            <a:xfrm>
              <a:off x="4113767" y="2011111"/>
              <a:ext cx="5055029" cy="3276768"/>
            </a:xfrm>
            <a:prstGeom prst="rect">
              <a:avLst/>
            </a:prstGeom>
          </p:spPr>
        </p:pic>
        <p:sp>
          <p:nvSpPr>
            <p:cNvPr id="10" name="Rectangle 9">
              <a:extLst>
                <a:ext uri="{FF2B5EF4-FFF2-40B4-BE49-F238E27FC236}">
                  <a16:creationId xmlns:a16="http://schemas.microsoft.com/office/drawing/2014/main" id="{80F30784-A9F3-8F99-8980-8EB8FC731B8F}"/>
                </a:ext>
              </a:extLst>
            </p:cNvPr>
            <p:cNvSpPr/>
            <p:nvPr/>
          </p:nvSpPr>
          <p:spPr>
            <a:xfrm>
              <a:off x="4067944" y="1916832"/>
              <a:ext cx="288032" cy="72008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grpSp>
      <p:sp>
        <p:nvSpPr>
          <p:cNvPr id="4" name="ZoneTexte 3">
            <a:extLst>
              <a:ext uri="{FF2B5EF4-FFF2-40B4-BE49-F238E27FC236}">
                <a16:creationId xmlns:a16="http://schemas.microsoft.com/office/drawing/2014/main" id="{4A6E656F-FD18-63B6-BF91-FD50294B3CA9}"/>
              </a:ext>
            </a:extLst>
          </p:cNvPr>
          <p:cNvSpPr txBox="1"/>
          <p:nvPr/>
        </p:nvSpPr>
        <p:spPr>
          <a:xfrm>
            <a:off x="3720512" y="337055"/>
            <a:ext cx="4968552" cy="584775"/>
          </a:xfrm>
          <a:prstGeom prst="rect">
            <a:avLst/>
          </a:prstGeom>
          <a:noFill/>
        </p:spPr>
        <p:txBody>
          <a:bodyPr wrap="square" rtlCol="0">
            <a:spAutoFit/>
          </a:bodyPr>
          <a:lstStyle/>
          <a:p>
            <a:pPr algn="ctr"/>
            <a:r>
              <a:rPr lang="fr-FR" sz="3200" b="1" i="1" dirty="0">
                <a:latin typeface="Arial" panose="020B0604020202020204" pitchFamily="34" charset="0"/>
                <a:cs typeface="Arial" panose="020B0604020202020204" pitchFamily="34" charset="0"/>
              </a:rPr>
              <a:t>Différents plans</a:t>
            </a:r>
          </a:p>
        </p:txBody>
      </p:sp>
    </p:spTree>
    <p:extLst>
      <p:ext uri="{BB962C8B-B14F-4D97-AF65-F5344CB8AC3E}">
        <p14:creationId xmlns:p14="http://schemas.microsoft.com/office/powerpoint/2010/main" val="39029017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BA941D-C403-7297-E1FB-5172652B4F65}"/>
            </a:ext>
          </a:extLst>
        </p:cNvPr>
        <p:cNvGrpSpPr/>
        <p:nvPr/>
      </p:nvGrpSpPr>
      <p:grpSpPr>
        <a:xfrm>
          <a:off x="0" y="0"/>
          <a:ext cx="0" cy="0"/>
          <a:chOff x="0" y="0"/>
          <a:chExt cx="0" cy="0"/>
        </a:xfrm>
      </p:grpSpPr>
      <p:pic>
        <p:nvPicPr>
          <p:cNvPr id="10" name="Image 9">
            <a:extLst>
              <a:ext uri="{FF2B5EF4-FFF2-40B4-BE49-F238E27FC236}">
                <a16:creationId xmlns:a16="http://schemas.microsoft.com/office/drawing/2014/main" id="{090657B5-2BA2-80C5-2E29-68912BF686B2}"/>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t="59518"/>
          <a:stretch>
            <a:fillRect/>
          </a:stretch>
        </p:blipFill>
        <p:spPr>
          <a:xfrm>
            <a:off x="4474127" y="4681137"/>
            <a:ext cx="4555501" cy="1675213"/>
          </a:xfrm>
          <a:prstGeom prst="rect">
            <a:avLst/>
          </a:prstGeom>
        </p:spPr>
      </p:pic>
      <p:sp>
        <p:nvSpPr>
          <p:cNvPr id="2" name="Espace réservé du pied de page 1">
            <a:extLst>
              <a:ext uri="{FF2B5EF4-FFF2-40B4-BE49-F238E27FC236}">
                <a16:creationId xmlns:a16="http://schemas.microsoft.com/office/drawing/2014/main" id="{28D71F29-E111-EA31-74BC-8B1BC6765D29}"/>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7F43A3FB-05E9-A652-A7F2-804BFA5D980A}"/>
              </a:ext>
            </a:extLst>
          </p:cNvPr>
          <p:cNvSpPr>
            <a:spLocks noGrp="1"/>
          </p:cNvSpPr>
          <p:nvPr>
            <p:ph type="sldNum" sz="quarter" idx="12"/>
          </p:nvPr>
        </p:nvSpPr>
        <p:spPr/>
        <p:txBody>
          <a:bodyPr/>
          <a:lstStyle/>
          <a:p>
            <a:fld id="{108582E2-60D7-40E7-AECB-CED9E7320F8D}" type="slidenum">
              <a:rPr lang="fr-FR" smtClean="0"/>
              <a:pPr/>
              <a:t>34</a:t>
            </a:fld>
            <a:endParaRPr lang="fr-FR"/>
          </a:p>
        </p:txBody>
      </p:sp>
      <p:pic>
        <p:nvPicPr>
          <p:cNvPr id="4" name="Image 3">
            <a:extLst>
              <a:ext uri="{FF2B5EF4-FFF2-40B4-BE49-F238E27FC236}">
                <a16:creationId xmlns:a16="http://schemas.microsoft.com/office/drawing/2014/main" id="{9052D2E5-E2F4-C859-FAF6-95A8708C1000}"/>
              </a:ext>
            </a:extLst>
          </p:cNvPr>
          <p:cNvPicPr>
            <a:picLocks noChangeAspect="1"/>
          </p:cNvPicPr>
          <p:nvPr/>
        </p:nvPicPr>
        <p:blipFill>
          <a:blip r:embed="rId4"/>
          <a:stretch>
            <a:fillRect/>
          </a:stretch>
        </p:blipFill>
        <p:spPr>
          <a:xfrm>
            <a:off x="7956376" y="136525"/>
            <a:ext cx="1068756" cy="968452"/>
          </a:xfrm>
          <a:prstGeom prst="ellipse">
            <a:avLst/>
          </a:prstGeom>
          <a:ln>
            <a:noFill/>
          </a:ln>
          <a:effectLst>
            <a:softEdge rad="112500"/>
          </a:effectLst>
        </p:spPr>
      </p:pic>
      <p:pic>
        <p:nvPicPr>
          <p:cNvPr id="6" name="Image 5">
            <a:extLst>
              <a:ext uri="{FF2B5EF4-FFF2-40B4-BE49-F238E27FC236}">
                <a16:creationId xmlns:a16="http://schemas.microsoft.com/office/drawing/2014/main" id="{1660166F-58FF-E40D-2A0B-6BC8D2F8EE3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16200000">
            <a:off x="-931591" y="1615159"/>
            <a:ext cx="6857999" cy="362767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737492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93F85-646E-CCD8-3B77-EBD4A30BA17B}"/>
            </a:ext>
          </a:extLst>
        </p:cNvPr>
        <p:cNvGrpSpPr/>
        <p:nvPr/>
      </p:nvGrpSpPr>
      <p:grpSpPr>
        <a:xfrm>
          <a:off x="0" y="0"/>
          <a:ext cx="0" cy="0"/>
          <a:chOff x="0" y="0"/>
          <a:chExt cx="0" cy="0"/>
        </a:xfrm>
      </p:grpSpPr>
      <p:pic>
        <p:nvPicPr>
          <p:cNvPr id="5" name="Image 4">
            <a:extLst>
              <a:ext uri="{FF2B5EF4-FFF2-40B4-BE49-F238E27FC236}">
                <a16:creationId xmlns:a16="http://schemas.microsoft.com/office/drawing/2014/main" id="{C1AC0CED-E49F-F4F0-95AC-7356C615F1BE}"/>
              </a:ext>
            </a:extLst>
          </p:cNvPr>
          <p:cNvPicPr>
            <a:picLocks noChangeAspect="1"/>
          </p:cNvPicPr>
          <p:nvPr/>
        </p:nvPicPr>
        <p:blipFill>
          <a:blip r:embed="rId2"/>
          <a:stretch>
            <a:fillRect/>
          </a:stretch>
        </p:blipFill>
        <p:spPr>
          <a:xfrm>
            <a:off x="1" y="-24008"/>
            <a:ext cx="9144000" cy="6356350"/>
          </a:xfrm>
          <a:prstGeom prst="rect">
            <a:avLst/>
          </a:prstGeom>
        </p:spPr>
      </p:pic>
      <p:sp>
        <p:nvSpPr>
          <p:cNvPr id="2" name="Espace réservé du pied de page 1">
            <a:extLst>
              <a:ext uri="{FF2B5EF4-FFF2-40B4-BE49-F238E27FC236}">
                <a16:creationId xmlns:a16="http://schemas.microsoft.com/office/drawing/2014/main" id="{9CDED235-BCA1-F3D5-9BE8-EC320DCAC45B}"/>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A89C4B07-DAE1-B4F1-EE6C-F06784F775D0}"/>
              </a:ext>
            </a:extLst>
          </p:cNvPr>
          <p:cNvSpPr>
            <a:spLocks noGrp="1"/>
          </p:cNvSpPr>
          <p:nvPr>
            <p:ph type="sldNum" sz="quarter" idx="12"/>
          </p:nvPr>
        </p:nvSpPr>
        <p:spPr/>
        <p:txBody>
          <a:bodyPr/>
          <a:lstStyle/>
          <a:p>
            <a:fld id="{108582E2-60D7-40E7-AECB-CED9E7320F8D}" type="slidenum">
              <a:rPr lang="fr-FR" smtClean="0"/>
              <a:pPr/>
              <a:t>35</a:t>
            </a:fld>
            <a:endParaRPr lang="fr-FR"/>
          </a:p>
        </p:txBody>
      </p:sp>
      <p:sp>
        <p:nvSpPr>
          <p:cNvPr id="6" name="ZoneTexte 5">
            <a:extLst>
              <a:ext uri="{FF2B5EF4-FFF2-40B4-BE49-F238E27FC236}">
                <a16:creationId xmlns:a16="http://schemas.microsoft.com/office/drawing/2014/main" id="{9EA5CC0A-95E8-27EF-F2B6-0404FCB89E1E}"/>
              </a:ext>
            </a:extLst>
          </p:cNvPr>
          <p:cNvSpPr txBox="1"/>
          <p:nvPr/>
        </p:nvSpPr>
        <p:spPr>
          <a:xfrm>
            <a:off x="1128417" y="1474488"/>
            <a:ext cx="7128792" cy="1938992"/>
          </a:xfrm>
          <a:custGeom>
            <a:avLst/>
            <a:gdLst>
              <a:gd name="csX0" fmla="*/ 0 w 7128792"/>
              <a:gd name="csY0" fmla="*/ 0 h 1938992"/>
              <a:gd name="csX1" fmla="*/ 719360 w 7128792"/>
              <a:gd name="csY1" fmla="*/ 0 h 1938992"/>
              <a:gd name="csX2" fmla="*/ 1367432 w 7128792"/>
              <a:gd name="csY2" fmla="*/ 0 h 1938992"/>
              <a:gd name="csX3" fmla="*/ 2158080 w 7128792"/>
              <a:gd name="csY3" fmla="*/ 0 h 1938992"/>
              <a:gd name="csX4" fmla="*/ 2734864 w 7128792"/>
              <a:gd name="csY4" fmla="*/ 0 h 1938992"/>
              <a:gd name="csX5" fmla="*/ 3382936 w 7128792"/>
              <a:gd name="csY5" fmla="*/ 0 h 1938992"/>
              <a:gd name="csX6" fmla="*/ 3817144 w 7128792"/>
              <a:gd name="csY6" fmla="*/ 0 h 1938992"/>
              <a:gd name="csX7" fmla="*/ 4536504 w 7128792"/>
              <a:gd name="csY7" fmla="*/ 0 h 1938992"/>
              <a:gd name="csX8" fmla="*/ 5255864 w 7128792"/>
              <a:gd name="csY8" fmla="*/ 0 h 1938992"/>
              <a:gd name="csX9" fmla="*/ 5832648 w 7128792"/>
              <a:gd name="csY9" fmla="*/ 0 h 1938992"/>
              <a:gd name="csX10" fmla="*/ 7128792 w 7128792"/>
              <a:gd name="csY10" fmla="*/ 0 h 1938992"/>
              <a:gd name="csX11" fmla="*/ 7128792 w 7128792"/>
              <a:gd name="csY11" fmla="*/ 607551 h 1938992"/>
              <a:gd name="csX12" fmla="*/ 7128792 w 7128792"/>
              <a:gd name="csY12" fmla="*/ 1292661 h 1938992"/>
              <a:gd name="csX13" fmla="*/ 7128792 w 7128792"/>
              <a:gd name="csY13" fmla="*/ 1938992 h 1938992"/>
              <a:gd name="csX14" fmla="*/ 6552008 w 7128792"/>
              <a:gd name="csY14" fmla="*/ 1938992 h 1938992"/>
              <a:gd name="csX15" fmla="*/ 6117800 w 7128792"/>
              <a:gd name="csY15" fmla="*/ 1938992 h 1938992"/>
              <a:gd name="csX16" fmla="*/ 5683591 w 7128792"/>
              <a:gd name="csY16" fmla="*/ 1938992 h 1938992"/>
              <a:gd name="csX17" fmla="*/ 5106807 w 7128792"/>
              <a:gd name="csY17" fmla="*/ 1938992 h 1938992"/>
              <a:gd name="csX18" fmla="*/ 4530023 w 7128792"/>
              <a:gd name="csY18" fmla="*/ 1938992 h 1938992"/>
              <a:gd name="csX19" fmla="*/ 3739375 w 7128792"/>
              <a:gd name="csY19" fmla="*/ 1938992 h 1938992"/>
              <a:gd name="csX20" fmla="*/ 3091303 w 7128792"/>
              <a:gd name="csY20" fmla="*/ 1938992 h 1938992"/>
              <a:gd name="csX21" fmla="*/ 2300656 w 7128792"/>
              <a:gd name="csY21" fmla="*/ 1938992 h 1938992"/>
              <a:gd name="csX22" fmla="*/ 1866447 w 7128792"/>
              <a:gd name="csY22" fmla="*/ 1938992 h 1938992"/>
              <a:gd name="csX23" fmla="*/ 1075800 w 7128792"/>
              <a:gd name="csY23" fmla="*/ 1938992 h 1938992"/>
              <a:gd name="csX24" fmla="*/ 0 w 7128792"/>
              <a:gd name="csY24" fmla="*/ 1938992 h 1938992"/>
              <a:gd name="csX25" fmla="*/ 0 w 7128792"/>
              <a:gd name="csY25" fmla="*/ 1350831 h 1938992"/>
              <a:gd name="csX26" fmla="*/ 0 w 7128792"/>
              <a:gd name="csY26" fmla="*/ 685111 h 1938992"/>
              <a:gd name="csX27" fmla="*/ 0 w 7128792"/>
              <a:gd name="csY27" fmla="*/ 0 h 19389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7128792" h="1938992" fill="none" extrusionOk="0">
                <a:moveTo>
                  <a:pt x="0" y="0"/>
                </a:moveTo>
                <a:cubicBezTo>
                  <a:pt x="216537" y="26048"/>
                  <a:pt x="440534" y="-15379"/>
                  <a:pt x="719360" y="0"/>
                </a:cubicBezTo>
                <a:cubicBezTo>
                  <a:pt x="998186" y="15379"/>
                  <a:pt x="1137656" y="-27670"/>
                  <a:pt x="1367432" y="0"/>
                </a:cubicBezTo>
                <a:cubicBezTo>
                  <a:pt x="1597208" y="27670"/>
                  <a:pt x="1864490" y="-19352"/>
                  <a:pt x="2158080" y="0"/>
                </a:cubicBezTo>
                <a:cubicBezTo>
                  <a:pt x="2451670" y="19352"/>
                  <a:pt x="2511295" y="-25842"/>
                  <a:pt x="2734864" y="0"/>
                </a:cubicBezTo>
                <a:cubicBezTo>
                  <a:pt x="2958433" y="25842"/>
                  <a:pt x="3240939" y="-22896"/>
                  <a:pt x="3382936" y="0"/>
                </a:cubicBezTo>
                <a:cubicBezTo>
                  <a:pt x="3524933" y="22896"/>
                  <a:pt x="3612662" y="20722"/>
                  <a:pt x="3817144" y="0"/>
                </a:cubicBezTo>
                <a:cubicBezTo>
                  <a:pt x="4021626" y="-20722"/>
                  <a:pt x="4352689" y="-755"/>
                  <a:pt x="4536504" y="0"/>
                </a:cubicBezTo>
                <a:cubicBezTo>
                  <a:pt x="4720319" y="755"/>
                  <a:pt x="4929380" y="-7807"/>
                  <a:pt x="5255864" y="0"/>
                </a:cubicBezTo>
                <a:cubicBezTo>
                  <a:pt x="5582348" y="7807"/>
                  <a:pt x="5577099" y="22087"/>
                  <a:pt x="5832648" y="0"/>
                </a:cubicBezTo>
                <a:cubicBezTo>
                  <a:pt x="6088197" y="-22087"/>
                  <a:pt x="6557031" y="57005"/>
                  <a:pt x="7128792" y="0"/>
                </a:cubicBezTo>
                <a:cubicBezTo>
                  <a:pt x="7129246" y="262839"/>
                  <a:pt x="7101929" y="461313"/>
                  <a:pt x="7128792" y="607551"/>
                </a:cubicBezTo>
                <a:cubicBezTo>
                  <a:pt x="7155655" y="753789"/>
                  <a:pt x="7126582" y="1107402"/>
                  <a:pt x="7128792" y="1292661"/>
                </a:cubicBezTo>
                <a:cubicBezTo>
                  <a:pt x="7131003" y="1477920"/>
                  <a:pt x="7132373" y="1729357"/>
                  <a:pt x="7128792" y="1938992"/>
                </a:cubicBezTo>
                <a:cubicBezTo>
                  <a:pt x="6962268" y="1954294"/>
                  <a:pt x="6793157" y="1918370"/>
                  <a:pt x="6552008" y="1938992"/>
                </a:cubicBezTo>
                <a:cubicBezTo>
                  <a:pt x="6310859" y="1959614"/>
                  <a:pt x="6226678" y="1931141"/>
                  <a:pt x="6117800" y="1938992"/>
                </a:cubicBezTo>
                <a:cubicBezTo>
                  <a:pt x="6008922" y="1946843"/>
                  <a:pt x="5800214" y="1933068"/>
                  <a:pt x="5683591" y="1938992"/>
                </a:cubicBezTo>
                <a:cubicBezTo>
                  <a:pt x="5566968" y="1944916"/>
                  <a:pt x="5375039" y="1930324"/>
                  <a:pt x="5106807" y="1938992"/>
                </a:cubicBezTo>
                <a:cubicBezTo>
                  <a:pt x="4838575" y="1947660"/>
                  <a:pt x="4816700" y="1958293"/>
                  <a:pt x="4530023" y="1938992"/>
                </a:cubicBezTo>
                <a:cubicBezTo>
                  <a:pt x="4243346" y="1919691"/>
                  <a:pt x="3903808" y="1931352"/>
                  <a:pt x="3739375" y="1938992"/>
                </a:cubicBezTo>
                <a:cubicBezTo>
                  <a:pt x="3574942" y="1946632"/>
                  <a:pt x="3381102" y="1965581"/>
                  <a:pt x="3091303" y="1938992"/>
                </a:cubicBezTo>
                <a:cubicBezTo>
                  <a:pt x="2801504" y="1912403"/>
                  <a:pt x="2663805" y="1935043"/>
                  <a:pt x="2300656" y="1938992"/>
                </a:cubicBezTo>
                <a:cubicBezTo>
                  <a:pt x="1937507" y="1942941"/>
                  <a:pt x="2006829" y="1931555"/>
                  <a:pt x="1866447" y="1938992"/>
                </a:cubicBezTo>
                <a:cubicBezTo>
                  <a:pt x="1726065" y="1946429"/>
                  <a:pt x="1426956" y="1947251"/>
                  <a:pt x="1075800" y="1938992"/>
                </a:cubicBezTo>
                <a:cubicBezTo>
                  <a:pt x="724644" y="1930733"/>
                  <a:pt x="368900" y="1951130"/>
                  <a:pt x="0" y="1938992"/>
                </a:cubicBezTo>
                <a:cubicBezTo>
                  <a:pt x="-13612" y="1799579"/>
                  <a:pt x="-12002" y="1513259"/>
                  <a:pt x="0" y="1350831"/>
                </a:cubicBezTo>
                <a:cubicBezTo>
                  <a:pt x="12002" y="1188403"/>
                  <a:pt x="-1929" y="837643"/>
                  <a:pt x="0" y="685111"/>
                </a:cubicBezTo>
                <a:cubicBezTo>
                  <a:pt x="1929" y="532579"/>
                  <a:pt x="20956" y="250396"/>
                  <a:pt x="0" y="0"/>
                </a:cubicBezTo>
                <a:close/>
              </a:path>
              <a:path w="7128792" h="1938992" stroke="0" extrusionOk="0">
                <a:moveTo>
                  <a:pt x="0" y="0"/>
                </a:moveTo>
                <a:cubicBezTo>
                  <a:pt x="256477" y="25398"/>
                  <a:pt x="294119" y="5399"/>
                  <a:pt x="576784" y="0"/>
                </a:cubicBezTo>
                <a:cubicBezTo>
                  <a:pt x="859449" y="-5399"/>
                  <a:pt x="808159" y="-14388"/>
                  <a:pt x="1010992" y="0"/>
                </a:cubicBezTo>
                <a:cubicBezTo>
                  <a:pt x="1213825" y="14388"/>
                  <a:pt x="1305140" y="-1735"/>
                  <a:pt x="1445201" y="0"/>
                </a:cubicBezTo>
                <a:cubicBezTo>
                  <a:pt x="1585262" y="1735"/>
                  <a:pt x="1752759" y="-10542"/>
                  <a:pt x="1879409" y="0"/>
                </a:cubicBezTo>
                <a:cubicBezTo>
                  <a:pt x="2006059" y="10542"/>
                  <a:pt x="2437379" y="-3079"/>
                  <a:pt x="2670057" y="0"/>
                </a:cubicBezTo>
                <a:cubicBezTo>
                  <a:pt x="2902735" y="3079"/>
                  <a:pt x="3083180" y="11680"/>
                  <a:pt x="3246841" y="0"/>
                </a:cubicBezTo>
                <a:cubicBezTo>
                  <a:pt x="3410502" y="-11680"/>
                  <a:pt x="3547398" y="-10241"/>
                  <a:pt x="3681049" y="0"/>
                </a:cubicBezTo>
                <a:cubicBezTo>
                  <a:pt x="3814700" y="10241"/>
                  <a:pt x="4100400" y="-11032"/>
                  <a:pt x="4257833" y="0"/>
                </a:cubicBezTo>
                <a:cubicBezTo>
                  <a:pt x="4415266" y="11032"/>
                  <a:pt x="4748083" y="-28404"/>
                  <a:pt x="4905905" y="0"/>
                </a:cubicBezTo>
                <a:cubicBezTo>
                  <a:pt x="5063727" y="28404"/>
                  <a:pt x="5426009" y="-27089"/>
                  <a:pt x="5625265" y="0"/>
                </a:cubicBezTo>
                <a:cubicBezTo>
                  <a:pt x="5824521" y="27089"/>
                  <a:pt x="5920533" y="-11886"/>
                  <a:pt x="6130761" y="0"/>
                </a:cubicBezTo>
                <a:cubicBezTo>
                  <a:pt x="6340989" y="11886"/>
                  <a:pt x="6886128" y="-42578"/>
                  <a:pt x="7128792" y="0"/>
                </a:cubicBezTo>
                <a:cubicBezTo>
                  <a:pt x="7121959" y="314858"/>
                  <a:pt x="7151810" y="445412"/>
                  <a:pt x="7128792" y="646331"/>
                </a:cubicBezTo>
                <a:cubicBezTo>
                  <a:pt x="7105774" y="847250"/>
                  <a:pt x="7138725" y="1013686"/>
                  <a:pt x="7128792" y="1292661"/>
                </a:cubicBezTo>
                <a:cubicBezTo>
                  <a:pt x="7118860" y="1571636"/>
                  <a:pt x="7106350" y="1643398"/>
                  <a:pt x="7128792" y="1938992"/>
                </a:cubicBezTo>
                <a:cubicBezTo>
                  <a:pt x="6818120" y="1942795"/>
                  <a:pt x="6697189" y="1912844"/>
                  <a:pt x="6480720" y="1938992"/>
                </a:cubicBezTo>
                <a:cubicBezTo>
                  <a:pt x="6264251" y="1965140"/>
                  <a:pt x="6102264" y="1915695"/>
                  <a:pt x="5761360" y="1938992"/>
                </a:cubicBezTo>
                <a:cubicBezTo>
                  <a:pt x="5420456" y="1962289"/>
                  <a:pt x="5423059" y="1949464"/>
                  <a:pt x="5327152" y="1938992"/>
                </a:cubicBezTo>
                <a:cubicBezTo>
                  <a:pt x="5231245" y="1928520"/>
                  <a:pt x="4948824" y="1917668"/>
                  <a:pt x="4821656" y="1938992"/>
                </a:cubicBezTo>
                <a:cubicBezTo>
                  <a:pt x="4694488" y="1960316"/>
                  <a:pt x="4295706" y="1965943"/>
                  <a:pt x="4031008" y="1938992"/>
                </a:cubicBezTo>
                <a:cubicBezTo>
                  <a:pt x="3766310" y="1912041"/>
                  <a:pt x="3790410" y="1954444"/>
                  <a:pt x="3596800" y="1938992"/>
                </a:cubicBezTo>
                <a:cubicBezTo>
                  <a:pt x="3403190" y="1923540"/>
                  <a:pt x="3083119" y="1950017"/>
                  <a:pt x="2806152" y="1938992"/>
                </a:cubicBezTo>
                <a:cubicBezTo>
                  <a:pt x="2529185" y="1927967"/>
                  <a:pt x="2478977" y="1928301"/>
                  <a:pt x="2229368" y="1938992"/>
                </a:cubicBezTo>
                <a:cubicBezTo>
                  <a:pt x="1979759" y="1949683"/>
                  <a:pt x="1889514" y="1947204"/>
                  <a:pt x="1795159" y="1938992"/>
                </a:cubicBezTo>
                <a:cubicBezTo>
                  <a:pt x="1700804" y="1930780"/>
                  <a:pt x="1308730" y="1970853"/>
                  <a:pt x="1004512" y="1938992"/>
                </a:cubicBezTo>
                <a:cubicBezTo>
                  <a:pt x="700294" y="1907131"/>
                  <a:pt x="315693" y="1903417"/>
                  <a:pt x="0" y="1938992"/>
                </a:cubicBezTo>
                <a:cubicBezTo>
                  <a:pt x="-27626" y="1777873"/>
                  <a:pt x="3741" y="1592236"/>
                  <a:pt x="0" y="1350831"/>
                </a:cubicBezTo>
                <a:cubicBezTo>
                  <a:pt x="-3741" y="1109426"/>
                  <a:pt x="13975" y="1052377"/>
                  <a:pt x="0" y="762670"/>
                </a:cubicBezTo>
                <a:cubicBezTo>
                  <a:pt x="-13975" y="472963"/>
                  <a:pt x="10491" y="331479"/>
                  <a:pt x="0" y="0"/>
                </a:cubicBezTo>
                <a:close/>
              </a:path>
            </a:pathLst>
          </a:custGeom>
          <a:solidFill>
            <a:srgbClr val="FFFFCC"/>
          </a:solidFill>
          <a:ln>
            <a:solidFill>
              <a:schemeClr val="tx1"/>
            </a:solidFill>
            <a:extLst>
              <a:ext uri="{C807C97D-BFC1-408E-A445-0C87EB9F89A2}">
                <ask:lineSketchStyleProps xmlns:ask="http://schemas.microsoft.com/office/drawing/2018/sketchyshapes" sd="3008573075">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p>
            <a:pPr algn="ctr"/>
            <a:r>
              <a:rPr kumimoji="0" lang="fr-FR" altLang="fr-FR" sz="6000" b="1" i="1" strike="noStrike" cap="none" normalizeH="0" baseline="0" dirty="0">
                <a:ln>
                  <a:noFill/>
                </a:ln>
                <a:solidFill>
                  <a:schemeClr val="tx1"/>
                </a:solidFill>
                <a:effectLst/>
                <a:latin typeface="Arial" panose="020B0604020202020204" pitchFamily="34" charset="0"/>
              </a:rPr>
              <a:t>Les autres fonctions</a:t>
            </a:r>
            <a:endParaRPr lang="fr-FR" sz="6000" i="1" dirty="0"/>
          </a:p>
        </p:txBody>
      </p:sp>
      <p:pic>
        <p:nvPicPr>
          <p:cNvPr id="4" name="Image 3">
            <a:extLst>
              <a:ext uri="{FF2B5EF4-FFF2-40B4-BE49-F238E27FC236}">
                <a16:creationId xmlns:a16="http://schemas.microsoft.com/office/drawing/2014/main" id="{937513D3-F2A7-8612-2505-67756D8F070A}"/>
              </a:ext>
            </a:extLst>
          </p:cNvPr>
          <p:cNvPicPr>
            <a:picLocks noChangeAspect="1"/>
          </p:cNvPicPr>
          <p:nvPr/>
        </p:nvPicPr>
        <p:blipFill>
          <a:blip r:embed="rId3"/>
          <a:stretch>
            <a:fillRect/>
          </a:stretch>
        </p:blipFill>
        <p:spPr>
          <a:xfrm>
            <a:off x="6906287" y="1969467"/>
            <a:ext cx="1350922" cy="1224136"/>
          </a:xfrm>
          <a:prstGeom prst="ellipse">
            <a:avLst/>
          </a:prstGeom>
          <a:ln>
            <a:noFill/>
          </a:ln>
          <a:effectLst>
            <a:softEdge rad="112500"/>
          </a:effectLst>
        </p:spPr>
      </p:pic>
    </p:spTree>
    <p:extLst>
      <p:ext uri="{BB962C8B-B14F-4D97-AF65-F5344CB8AC3E}">
        <p14:creationId xmlns:p14="http://schemas.microsoft.com/office/powerpoint/2010/main" val="39508308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0D08E-CEE9-F09F-A274-C679F5582A90}"/>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F57D5FDD-10B2-D5AB-FD41-7BA5A3F62193}"/>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F051B27F-70DD-6B2F-3380-8666F9292AD9}"/>
              </a:ext>
            </a:extLst>
          </p:cNvPr>
          <p:cNvSpPr>
            <a:spLocks noGrp="1"/>
          </p:cNvSpPr>
          <p:nvPr>
            <p:ph type="sldNum" sz="quarter" idx="12"/>
          </p:nvPr>
        </p:nvSpPr>
        <p:spPr/>
        <p:txBody>
          <a:bodyPr/>
          <a:lstStyle/>
          <a:p>
            <a:fld id="{108582E2-60D7-40E7-AECB-CED9E7320F8D}" type="slidenum">
              <a:rPr lang="fr-FR" smtClean="0"/>
              <a:pPr/>
              <a:t>36</a:t>
            </a:fld>
            <a:endParaRPr lang="fr-FR"/>
          </a:p>
        </p:txBody>
      </p:sp>
      <p:pic>
        <p:nvPicPr>
          <p:cNvPr id="6" name="Image 5">
            <a:extLst>
              <a:ext uri="{FF2B5EF4-FFF2-40B4-BE49-F238E27FC236}">
                <a16:creationId xmlns:a16="http://schemas.microsoft.com/office/drawing/2014/main" id="{FF78912D-D13F-C00C-EFAA-A650841B1DA8}"/>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b="7833"/>
          <a:stretch>
            <a:fillRect/>
          </a:stretch>
        </p:blipFill>
        <p:spPr>
          <a:xfrm>
            <a:off x="395536" y="136525"/>
            <a:ext cx="7761422" cy="6026066"/>
          </a:xfrm>
          <a:prstGeom prst="rect">
            <a:avLst/>
          </a:prstGeom>
        </p:spPr>
      </p:pic>
      <p:pic>
        <p:nvPicPr>
          <p:cNvPr id="4" name="Image 3">
            <a:extLst>
              <a:ext uri="{FF2B5EF4-FFF2-40B4-BE49-F238E27FC236}">
                <a16:creationId xmlns:a16="http://schemas.microsoft.com/office/drawing/2014/main" id="{D7101F93-FD33-B71D-42C6-17A6FC02B163}"/>
              </a:ext>
            </a:extLst>
          </p:cNvPr>
          <p:cNvPicPr>
            <a:picLocks noChangeAspect="1"/>
          </p:cNvPicPr>
          <p:nvPr/>
        </p:nvPicPr>
        <p:blipFill>
          <a:blip r:embed="rId4"/>
          <a:stretch>
            <a:fillRect/>
          </a:stretch>
        </p:blipFill>
        <p:spPr>
          <a:xfrm>
            <a:off x="8152422" y="-24229"/>
            <a:ext cx="1068756" cy="968452"/>
          </a:xfrm>
          <a:prstGeom prst="ellipse">
            <a:avLst/>
          </a:prstGeom>
          <a:ln>
            <a:noFill/>
          </a:ln>
          <a:effectLst>
            <a:softEdge rad="112500"/>
          </a:effectLst>
        </p:spPr>
      </p:pic>
    </p:spTree>
    <p:extLst>
      <p:ext uri="{BB962C8B-B14F-4D97-AF65-F5344CB8AC3E}">
        <p14:creationId xmlns:p14="http://schemas.microsoft.com/office/powerpoint/2010/main" val="24661834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Image 13">
            <a:extLst>
              <a:ext uri="{FF2B5EF4-FFF2-40B4-BE49-F238E27FC236}">
                <a16:creationId xmlns:a16="http://schemas.microsoft.com/office/drawing/2014/main" id="{1DBAC46C-7223-72A0-B82B-94819A044066}"/>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40000" contrast="40000"/>
                    </a14:imgEffect>
                  </a14:imgLayer>
                </a14:imgProps>
              </a:ext>
            </a:extLst>
          </a:blip>
          <a:srcRect l="25526" t="8274" r="16449" b="48685"/>
          <a:stretch>
            <a:fillRect/>
          </a:stretch>
        </p:blipFill>
        <p:spPr>
          <a:xfrm rot="530509">
            <a:off x="7343699" y="303129"/>
            <a:ext cx="1453303" cy="1437768"/>
          </a:xfrm>
          <a:prstGeom prst="rect">
            <a:avLst/>
          </a:prstGeom>
          <a:ln>
            <a:noFill/>
          </a:ln>
          <a:effectLst>
            <a:softEdge rad="112500"/>
          </a:effectLst>
        </p:spPr>
      </p:pic>
      <p:sp>
        <p:nvSpPr>
          <p:cNvPr id="4" name="Espace réservé du pied de page 3">
            <a:extLst>
              <a:ext uri="{FF2B5EF4-FFF2-40B4-BE49-F238E27FC236}">
                <a16:creationId xmlns:a16="http://schemas.microsoft.com/office/drawing/2014/main" id="{EE8B46A7-2C67-6C4E-FB96-5550AEA96C4C}"/>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66B12040-B3A8-4C61-5C34-15369F4C8C69}"/>
              </a:ext>
            </a:extLst>
          </p:cNvPr>
          <p:cNvSpPr>
            <a:spLocks noGrp="1"/>
          </p:cNvSpPr>
          <p:nvPr>
            <p:ph type="sldNum" sz="quarter" idx="12"/>
          </p:nvPr>
        </p:nvSpPr>
        <p:spPr/>
        <p:txBody>
          <a:bodyPr/>
          <a:lstStyle/>
          <a:p>
            <a:fld id="{108582E2-60D7-40E7-AECB-CED9E7320F8D}" type="slidenum">
              <a:rPr lang="fr-FR" smtClean="0"/>
              <a:pPr/>
              <a:t>37</a:t>
            </a:fld>
            <a:endParaRPr lang="fr-FR"/>
          </a:p>
        </p:txBody>
      </p:sp>
      <p:pic>
        <p:nvPicPr>
          <p:cNvPr id="9" name="Image 8">
            <a:extLst>
              <a:ext uri="{FF2B5EF4-FFF2-40B4-BE49-F238E27FC236}">
                <a16:creationId xmlns:a16="http://schemas.microsoft.com/office/drawing/2014/main" id="{41C398F2-1787-6E6C-D442-9C11028022D7}"/>
              </a:ext>
            </a:extLst>
          </p:cNvPr>
          <p:cNvPicPr>
            <a:picLocks noChangeAspect="1"/>
          </p:cNvPicPr>
          <p:nvPr/>
        </p:nvPicPr>
        <p:blipFill>
          <a:blip r:embed="rId4"/>
          <a:stretch>
            <a:fillRect/>
          </a:stretch>
        </p:blipFill>
        <p:spPr>
          <a:xfrm>
            <a:off x="264335" y="1972856"/>
            <a:ext cx="5376598" cy="4032448"/>
          </a:xfrm>
          <a:prstGeom prst="rect">
            <a:avLst/>
          </a:prstGeom>
          <a:ln>
            <a:noFill/>
          </a:ln>
          <a:effectLst>
            <a:outerShdw blurRad="292100" dist="139700" dir="2700000" algn="tl" rotWithShape="0">
              <a:srgbClr val="333333">
                <a:alpha val="65000"/>
              </a:srgbClr>
            </a:outerShdw>
          </a:effectLst>
        </p:spPr>
      </p:pic>
      <p:pic>
        <p:nvPicPr>
          <p:cNvPr id="11" name="Image 10">
            <a:extLst>
              <a:ext uri="{FF2B5EF4-FFF2-40B4-BE49-F238E27FC236}">
                <a16:creationId xmlns:a16="http://schemas.microsoft.com/office/drawing/2014/main" id="{9560D44D-48FA-7BD0-2FD6-0C8B4D8B65EE}"/>
              </a:ext>
            </a:extLst>
          </p:cNvPr>
          <p:cNvPicPr>
            <a:picLocks noChangeAspect="1"/>
          </p:cNvPicPr>
          <p:nvPr/>
        </p:nvPicPr>
        <p:blipFill>
          <a:blip r:embed="rId5"/>
          <a:stretch>
            <a:fillRect/>
          </a:stretch>
        </p:blipFill>
        <p:spPr>
          <a:xfrm>
            <a:off x="5868144" y="1988840"/>
            <a:ext cx="3011521" cy="4016464"/>
          </a:xfrm>
          <a:prstGeom prst="rect">
            <a:avLst/>
          </a:prstGeom>
          <a:ln w="57150">
            <a:solidFill>
              <a:srgbClr val="FFFF00"/>
            </a:solidFill>
          </a:ln>
          <a:effectLst>
            <a:outerShdw blurRad="292100" dist="139700" dir="2700000" algn="tl" rotWithShape="0">
              <a:srgbClr val="333333">
                <a:alpha val="65000"/>
              </a:srgbClr>
            </a:outerShdw>
          </a:effectLst>
        </p:spPr>
      </p:pic>
      <p:sp>
        <p:nvSpPr>
          <p:cNvPr id="12" name="Rectangle 11">
            <a:extLst>
              <a:ext uri="{FF2B5EF4-FFF2-40B4-BE49-F238E27FC236}">
                <a16:creationId xmlns:a16="http://schemas.microsoft.com/office/drawing/2014/main" id="{1D68D279-55C0-AF65-7431-B563F6CA62E9}"/>
              </a:ext>
            </a:extLst>
          </p:cNvPr>
          <p:cNvSpPr/>
          <p:nvPr/>
        </p:nvSpPr>
        <p:spPr>
          <a:xfrm>
            <a:off x="3419872" y="2898455"/>
            <a:ext cx="432048" cy="530545"/>
          </a:xfrm>
          <a:prstGeom prst="rect">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ZoneTexte 12">
            <a:extLst>
              <a:ext uri="{FF2B5EF4-FFF2-40B4-BE49-F238E27FC236}">
                <a16:creationId xmlns:a16="http://schemas.microsoft.com/office/drawing/2014/main" id="{876717C9-9C5B-F1EF-05EC-671A69681666}"/>
              </a:ext>
            </a:extLst>
          </p:cNvPr>
          <p:cNvSpPr txBox="1"/>
          <p:nvPr/>
        </p:nvSpPr>
        <p:spPr>
          <a:xfrm>
            <a:off x="365347" y="991463"/>
            <a:ext cx="7591029" cy="646331"/>
          </a:xfrm>
          <a:prstGeom prst="rect">
            <a:avLst/>
          </a:prstGeom>
          <a:noFill/>
        </p:spPr>
        <p:txBody>
          <a:bodyPr wrap="square" rtlCol="0">
            <a:spAutoFit/>
          </a:bodyPr>
          <a:lstStyle/>
          <a:p>
            <a:r>
              <a:rPr lang="fr-FR" sz="3600" b="1" i="1" dirty="0"/>
              <a:t>Zoom au smartphone avec un objectif</a:t>
            </a:r>
          </a:p>
        </p:txBody>
      </p:sp>
    </p:spTree>
    <p:extLst>
      <p:ext uri="{BB962C8B-B14F-4D97-AF65-F5344CB8AC3E}">
        <p14:creationId xmlns:p14="http://schemas.microsoft.com/office/powerpoint/2010/main" val="30748552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4BDDFA1E-A798-3B4D-7DAF-6FB0AC6B1B50}"/>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05028305-2F73-856F-748E-2DD8B58B574F}"/>
              </a:ext>
            </a:extLst>
          </p:cNvPr>
          <p:cNvSpPr>
            <a:spLocks noGrp="1"/>
          </p:cNvSpPr>
          <p:nvPr>
            <p:ph type="sldNum" sz="quarter" idx="12"/>
          </p:nvPr>
        </p:nvSpPr>
        <p:spPr/>
        <p:txBody>
          <a:bodyPr/>
          <a:lstStyle/>
          <a:p>
            <a:fld id="{108582E2-60D7-40E7-AECB-CED9E7320F8D}" type="slidenum">
              <a:rPr lang="fr-FR" smtClean="0"/>
              <a:pPr/>
              <a:t>38</a:t>
            </a:fld>
            <a:endParaRPr lang="fr-FR"/>
          </a:p>
        </p:txBody>
      </p:sp>
      <p:pic>
        <p:nvPicPr>
          <p:cNvPr id="7" name="Image 6">
            <a:extLst>
              <a:ext uri="{FF2B5EF4-FFF2-40B4-BE49-F238E27FC236}">
                <a16:creationId xmlns:a16="http://schemas.microsoft.com/office/drawing/2014/main" id="{BDC9ABBA-94C9-384D-D6CB-F6B83AEBDD18}"/>
              </a:ext>
            </a:extLst>
          </p:cNvPr>
          <p:cNvPicPr>
            <a:picLocks noChangeAspect="1"/>
          </p:cNvPicPr>
          <p:nvPr/>
        </p:nvPicPr>
        <p:blipFill>
          <a:blip r:embed="rId2"/>
          <a:stretch>
            <a:fillRect/>
          </a:stretch>
        </p:blipFill>
        <p:spPr>
          <a:xfrm>
            <a:off x="0" y="1143"/>
            <a:ext cx="6475043" cy="3645587"/>
          </a:xfrm>
          <a:prstGeom prst="rect">
            <a:avLst/>
          </a:prstGeom>
          <a:ln>
            <a:noFill/>
          </a:ln>
          <a:effectLst>
            <a:outerShdw blurRad="292100" dist="139700" dir="2700000" algn="tl" rotWithShape="0">
              <a:srgbClr val="333333">
                <a:alpha val="65000"/>
              </a:srgbClr>
            </a:outerShdw>
          </a:effectLst>
        </p:spPr>
      </p:pic>
      <p:pic>
        <p:nvPicPr>
          <p:cNvPr id="9" name="Image 8">
            <a:extLst>
              <a:ext uri="{FF2B5EF4-FFF2-40B4-BE49-F238E27FC236}">
                <a16:creationId xmlns:a16="http://schemas.microsoft.com/office/drawing/2014/main" id="{92A4A9E2-A41D-5A29-D2A5-F65EAA9A2A49}"/>
              </a:ext>
            </a:extLst>
          </p:cNvPr>
          <p:cNvPicPr>
            <a:picLocks noChangeAspect="1"/>
          </p:cNvPicPr>
          <p:nvPr/>
        </p:nvPicPr>
        <p:blipFill>
          <a:blip r:embed="rId3"/>
          <a:stretch>
            <a:fillRect/>
          </a:stretch>
        </p:blipFill>
        <p:spPr>
          <a:xfrm>
            <a:off x="2668960" y="3212413"/>
            <a:ext cx="6475040" cy="3645587"/>
          </a:xfrm>
          <a:prstGeom prst="rect">
            <a:avLst/>
          </a:prstGeom>
        </p:spPr>
      </p:pic>
      <p:sp>
        <p:nvSpPr>
          <p:cNvPr id="6" name="ZoneTexte 5">
            <a:extLst>
              <a:ext uri="{FF2B5EF4-FFF2-40B4-BE49-F238E27FC236}">
                <a16:creationId xmlns:a16="http://schemas.microsoft.com/office/drawing/2014/main" id="{43739A8C-A1D4-349E-D87A-2DBC847BCC86}"/>
              </a:ext>
            </a:extLst>
          </p:cNvPr>
          <p:cNvSpPr txBox="1"/>
          <p:nvPr/>
        </p:nvSpPr>
        <p:spPr>
          <a:xfrm>
            <a:off x="6775624" y="1196752"/>
            <a:ext cx="2160240" cy="1569660"/>
          </a:xfrm>
          <a:prstGeom prst="rect">
            <a:avLst/>
          </a:prstGeom>
          <a:noFill/>
        </p:spPr>
        <p:txBody>
          <a:bodyPr wrap="square" rtlCol="0">
            <a:spAutoFit/>
          </a:bodyPr>
          <a:lstStyle/>
          <a:p>
            <a:pPr algn="ctr"/>
            <a:r>
              <a:rPr lang="fr-FR" sz="3200" b="1" i="1" dirty="0"/>
              <a:t>Zoom avec un appareil reflex</a:t>
            </a:r>
          </a:p>
        </p:txBody>
      </p:sp>
    </p:spTree>
    <p:extLst>
      <p:ext uri="{BB962C8B-B14F-4D97-AF65-F5344CB8AC3E}">
        <p14:creationId xmlns:p14="http://schemas.microsoft.com/office/powerpoint/2010/main" val="39042670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33033F-92DF-6FB7-4261-D5381D98E246}"/>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AC7C57E5-E53B-86CD-6E0C-AF6ED86F3CCB}"/>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646D6262-EB03-0189-4E27-0F96B30ADDE9}"/>
              </a:ext>
            </a:extLst>
          </p:cNvPr>
          <p:cNvSpPr>
            <a:spLocks noGrp="1"/>
          </p:cNvSpPr>
          <p:nvPr>
            <p:ph type="sldNum" sz="quarter" idx="12"/>
          </p:nvPr>
        </p:nvSpPr>
        <p:spPr/>
        <p:txBody>
          <a:bodyPr/>
          <a:lstStyle/>
          <a:p>
            <a:fld id="{108582E2-60D7-40E7-AECB-CED9E7320F8D}" type="slidenum">
              <a:rPr lang="fr-FR" smtClean="0"/>
              <a:pPr/>
              <a:t>39</a:t>
            </a:fld>
            <a:endParaRPr lang="fr-FR"/>
          </a:p>
        </p:txBody>
      </p:sp>
      <p:pic>
        <p:nvPicPr>
          <p:cNvPr id="6" name="Image 5">
            <a:extLst>
              <a:ext uri="{FF2B5EF4-FFF2-40B4-BE49-F238E27FC236}">
                <a16:creationId xmlns:a16="http://schemas.microsoft.com/office/drawing/2014/main" id="{26A59799-C6BF-A9F7-6398-2BE476BC7D0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316667" y="0"/>
            <a:ext cx="8510665" cy="6858000"/>
          </a:xfrm>
          <a:prstGeom prst="rect">
            <a:avLst/>
          </a:prstGeom>
        </p:spPr>
      </p:pic>
      <p:pic>
        <p:nvPicPr>
          <p:cNvPr id="4" name="Image 3">
            <a:extLst>
              <a:ext uri="{FF2B5EF4-FFF2-40B4-BE49-F238E27FC236}">
                <a16:creationId xmlns:a16="http://schemas.microsoft.com/office/drawing/2014/main" id="{7DE91BEF-D92D-0E5B-8B06-053E3FF2ECF5}"/>
              </a:ext>
            </a:extLst>
          </p:cNvPr>
          <p:cNvPicPr>
            <a:picLocks noChangeAspect="1"/>
          </p:cNvPicPr>
          <p:nvPr/>
        </p:nvPicPr>
        <p:blipFill>
          <a:blip r:embed="rId4"/>
          <a:stretch>
            <a:fillRect/>
          </a:stretch>
        </p:blipFill>
        <p:spPr>
          <a:xfrm>
            <a:off x="7884368" y="5361736"/>
            <a:ext cx="1068756" cy="968452"/>
          </a:xfrm>
          <a:prstGeom prst="ellipse">
            <a:avLst/>
          </a:prstGeom>
          <a:ln>
            <a:noFill/>
          </a:ln>
          <a:effectLst>
            <a:softEdge rad="112500"/>
          </a:effectLst>
        </p:spPr>
      </p:pic>
    </p:spTree>
    <p:extLst>
      <p:ext uri="{BB962C8B-B14F-4D97-AF65-F5344CB8AC3E}">
        <p14:creationId xmlns:p14="http://schemas.microsoft.com/office/powerpoint/2010/main" val="29851348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1EE05-F983-B0B7-1E22-1C3B8E5EE4BC}"/>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CC0EF1C4-2ADB-6CB2-F788-3ABEA3B907C5}"/>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1FD2CE58-3D80-7289-EAC4-E8779C176DE4}"/>
              </a:ext>
            </a:extLst>
          </p:cNvPr>
          <p:cNvSpPr>
            <a:spLocks noGrp="1"/>
          </p:cNvSpPr>
          <p:nvPr>
            <p:ph type="sldNum" sz="quarter" idx="12"/>
          </p:nvPr>
        </p:nvSpPr>
        <p:spPr/>
        <p:txBody>
          <a:bodyPr/>
          <a:lstStyle/>
          <a:p>
            <a:fld id="{108582E2-60D7-40E7-AECB-CED9E7320F8D}" type="slidenum">
              <a:rPr lang="fr-FR" smtClean="0"/>
              <a:pPr/>
              <a:t>40</a:t>
            </a:fld>
            <a:endParaRPr lang="fr-FR"/>
          </a:p>
        </p:txBody>
      </p:sp>
      <p:pic>
        <p:nvPicPr>
          <p:cNvPr id="4" name="Image 3">
            <a:extLst>
              <a:ext uri="{FF2B5EF4-FFF2-40B4-BE49-F238E27FC236}">
                <a16:creationId xmlns:a16="http://schemas.microsoft.com/office/drawing/2014/main" id="{4BD36717-B8CE-1B0F-A916-CBFEBB2B5431}"/>
              </a:ext>
            </a:extLst>
          </p:cNvPr>
          <p:cNvPicPr>
            <a:picLocks noChangeAspect="1"/>
          </p:cNvPicPr>
          <p:nvPr/>
        </p:nvPicPr>
        <p:blipFill>
          <a:blip r:embed="rId2"/>
          <a:stretch>
            <a:fillRect/>
          </a:stretch>
        </p:blipFill>
        <p:spPr>
          <a:xfrm>
            <a:off x="7884368" y="5361736"/>
            <a:ext cx="1068756" cy="968452"/>
          </a:xfrm>
          <a:prstGeom prst="ellipse">
            <a:avLst/>
          </a:prstGeom>
          <a:ln>
            <a:noFill/>
          </a:ln>
          <a:effectLst>
            <a:softEdge rad="112500"/>
          </a:effectLst>
        </p:spPr>
      </p:pic>
      <p:pic>
        <p:nvPicPr>
          <p:cNvPr id="6" name="Image 5">
            <a:extLst>
              <a:ext uri="{FF2B5EF4-FFF2-40B4-BE49-F238E27FC236}">
                <a16:creationId xmlns:a16="http://schemas.microsoft.com/office/drawing/2014/main" id="{D2C1CF01-5338-C40D-B1A2-703A18AFDDE7}"/>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40000"/>
                    </a14:imgEffect>
                  </a14:imgLayer>
                </a14:imgProps>
              </a:ext>
            </a:extLst>
          </a:blip>
          <a:stretch>
            <a:fillRect/>
          </a:stretch>
        </p:blipFill>
        <p:spPr>
          <a:xfrm>
            <a:off x="827584" y="0"/>
            <a:ext cx="7416824" cy="6858000"/>
          </a:xfrm>
          <a:prstGeom prst="rect">
            <a:avLst/>
          </a:prstGeom>
        </p:spPr>
      </p:pic>
    </p:spTree>
    <p:extLst>
      <p:ext uri="{BB962C8B-B14F-4D97-AF65-F5344CB8AC3E}">
        <p14:creationId xmlns:p14="http://schemas.microsoft.com/office/powerpoint/2010/main" val="39241417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3E796-D4C6-C406-B94D-EAD668623520}"/>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88CBB037-FCC9-8FB8-045C-2E26F00A3601}"/>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BCF4D794-0577-E3B3-4C16-077188B0FB37}"/>
              </a:ext>
            </a:extLst>
          </p:cNvPr>
          <p:cNvSpPr>
            <a:spLocks noGrp="1"/>
          </p:cNvSpPr>
          <p:nvPr>
            <p:ph type="sldNum" sz="quarter" idx="12"/>
          </p:nvPr>
        </p:nvSpPr>
        <p:spPr/>
        <p:txBody>
          <a:bodyPr/>
          <a:lstStyle/>
          <a:p>
            <a:fld id="{108582E2-60D7-40E7-AECB-CED9E7320F8D}" type="slidenum">
              <a:rPr lang="fr-FR" smtClean="0"/>
              <a:pPr/>
              <a:t>41</a:t>
            </a:fld>
            <a:endParaRPr lang="fr-FR"/>
          </a:p>
        </p:txBody>
      </p:sp>
      <p:pic>
        <p:nvPicPr>
          <p:cNvPr id="7" name="Image 6">
            <a:extLst>
              <a:ext uri="{FF2B5EF4-FFF2-40B4-BE49-F238E27FC236}">
                <a16:creationId xmlns:a16="http://schemas.microsoft.com/office/drawing/2014/main" id="{97B172A3-62CF-AB03-765D-F6B98FE1B97C}"/>
              </a:ext>
            </a:extLst>
          </p:cNvPr>
          <p:cNvPicPr>
            <a:picLocks noChangeAspect="1"/>
          </p:cNvPicPr>
          <p:nvPr/>
        </p:nvPicPr>
        <p:blipFill>
          <a:blip r:embed="rId2"/>
          <a:stretch>
            <a:fillRect/>
          </a:stretch>
        </p:blipFill>
        <p:spPr>
          <a:xfrm>
            <a:off x="190876" y="260649"/>
            <a:ext cx="8905054" cy="5970108"/>
          </a:xfrm>
          <a:prstGeom prst="rect">
            <a:avLst/>
          </a:prstGeom>
        </p:spPr>
      </p:pic>
      <p:pic>
        <p:nvPicPr>
          <p:cNvPr id="4" name="Image 3">
            <a:extLst>
              <a:ext uri="{FF2B5EF4-FFF2-40B4-BE49-F238E27FC236}">
                <a16:creationId xmlns:a16="http://schemas.microsoft.com/office/drawing/2014/main" id="{A9724CC8-3A67-8756-C415-981F0979EAEE}"/>
              </a:ext>
            </a:extLst>
          </p:cNvPr>
          <p:cNvPicPr>
            <a:picLocks noChangeAspect="1"/>
          </p:cNvPicPr>
          <p:nvPr/>
        </p:nvPicPr>
        <p:blipFill>
          <a:blip r:embed="rId3"/>
          <a:stretch>
            <a:fillRect/>
          </a:stretch>
        </p:blipFill>
        <p:spPr>
          <a:xfrm>
            <a:off x="7812360" y="260648"/>
            <a:ext cx="1068756" cy="968452"/>
          </a:xfrm>
          <a:prstGeom prst="ellipse">
            <a:avLst/>
          </a:prstGeom>
          <a:ln>
            <a:noFill/>
          </a:ln>
          <a:effectLst>
            <a:softEdge rad="112500"/>
          </a:effectLst>
        </p:spPr>
      </p:pic>
    </p:spTree>
    <p:extLst>
      <p:ext uri="{BB962C8B-B14F-4D97-AF65-F5344CB8AC3E}">
        <p14:creationId xmlns:p14="http://schemas.microsoft.com/office/powerpoint/2010/main" val="5885203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97D73-B305-5F03-250F-27FA1C9B0BF9}"/>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7452DBBC-8000-BCB1-84AE-DDD2C8B462B3}"/>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D973FC24-82D1-4388-7E7B-16383E92084E}"/>
              </a:ext>
            </a:extLst>
          </p:cNvPr>
          <p:cNvSpPr>
            <a:spLocks noGrp="1"/>
          </p:cNvSpPr>
          <p:nvPr>
            <p:ph type="sldNum" sz="quarter" idx="12"/>
          </p:nvPr>
        </p:nvSpPr>
        <p:spPr/>
        <p:txBody>
          <a:bodyPr/>
          <a:lstStyle/>
          <a:p>
            <a:fld id="{108582E2-60D7-40E7-AECB-CED9E7320F8D}" type="slidenum">
              <a:rPr lang="fr-FR" smtClean="0"/>
              <a:pPr/>
              <a:t>42</a:t>
            </a:fld>
            <a:endParaRPr lang="fr-FR"/>
          </a:p>
        </p:txBody>
      </p:sp>
      <p:pic>
        <p:nvPicPr>
          <p:cNvPr id="6" name="Image 5">
            <a:extLst>
              <a:ext uri="{FF2B5EF4-FFF2-40B4-BE49-F238E27FC236}">
                <a16:creationId xmlns:a16="http://schemas.microsoft.com/office/drawing/2014/main" id="{093AA4AB-8609-3B9A-87A9-E639CD0EFC05}"/>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40000"/>
                    </a14:imgEffect>
                  </a14:imgLayer>
                </a14:imgProps>
              </a:ext>
            </a:extLst>
          </a:blip>
          <a:srcRect l="3850" t="3507" r="4654" b="7423"/>
          <a:stretch>
            <a:fillRect/>
          </a:stretch>
        </p:blipFill>
        <p:spPr>
          <a:xfrm>
            <a:off x="190876" y="179566"/>
            <a:ext cx="8881558" cy="5553690"/>
          </a:xfrm>
          <a:prstGeom prst="rect">
            <a:avLst/>
          </a:prstGeom>
        </p:spPr>
      </p:pic>
      <p:pic>
        <p:nvPicPr>
          <p:cNvPr id="4" name="Image 3">
            <a:extLst>
              <a:ext uri="{FF2B5EF4-FFF2-40B4-BE49-F238E27FC236}">
                <a16:creationId xmlns:a16="http://schemas.microsoft.com/office/drawing/2014/main" id="{55EDDF9F-AC96-730B-A858-F8367E2FA884}"/>
              </a:ext>
            </a:extLst>
          </p:cNvPr>
          <p:cNvPicPr>
            <a:picLocks noChangeAspect="1"/>
          </p:cNvPicPr>
          <p:nvPr/>
        </p:nvPicPr>
        <p:blipFill>
          <a:blip r:embed="rId4"/>
          <a:stretch>
            <a:fillRect/>
          </a:stretch>
        </p:blipFill>
        <p:spPr>
          <a:xfrm>
            <a:off x="7884368" y="5361736"/>
            <a:ext cx="1068756" cy="968452"/>
          </a:xfrm>
          <a:prstGeom prst="ellipse">
            <a:avLst/>
          </a:prstGeom>
          <a:ln>
            <a:noFill/>
          </a:ln>
          <a:effectLst>
            <a:softEdge rad="112500"/>
          </a:effectLst>
        </p:spPr>
      </p:pic>
    </p:spTree>
    <p:extLst>
      <p:ext uri="{BB962C8B-B14F-4D97-AF65-F5344CB8AC3E}">
        <p14:creationId xmlns:p14="http://schemas.microsoft.com/office/powerpoint/2010/main" val="173807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789C85F3-4A0E-AAB5-7A88-E6B0D7C4FA22}"/>
              </a:ext>
            </a:extLst>
          </p:cNvPr>
          <p:cNvPicPr>
            <a:picLocks noChangeAspect="1"/>
          </p:cNvPicPr>
          <p:nvPr/>
        </p:nvPicPr>
        <p:blipFill>
          <a:blip r:embed="rId2"/>
          <a:stretch>
            <a:fillRect/>
          </a:stretch>
        </p:blipFill>
        <p:spPr>
          <a:xfrm>
            <a:off x="1" y="-24008"/>
            <a:ext cx="9144000" cy="6356350"/>
          </a:xfrm>
          <a:prstGeom prst="rect">
            <a:avLst/>
          </a:prstGeom>
        </p:spPr>
      </p:pic>
      <p:sp>
        <p:nvSpPr>
          <p:cNvPr id="4" name="Espace réservé du pied de page 3">
            <a:extLst>
              <a:ext uri="{FF2B5EF4-FFF2-40B4-BE49-F238E27FC236}">
                <a16:creationId xmlns:a16="http://schemas.microsoft.com/office/drawing/2014/main" id="{3CFE6773-19CE-21F1-FAA7-ACECA6F4C035}"/>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01DD6D37-7E61-7448-0CD5-D5AB1D1B274A}"/>
              </a:ext>
            </a:extLst>
          </p:cNvPr>
          <p:cNvSpPr>
            <a:spLocks noGrp="1"/>
          </p:cNvSpPr>
          <p:nvPr>
            <p:ph type="sldNum" sz="quarter" idx="12"/>
          </p:nvPr>
        </p:nvSpPr>
        <p:spPr/>
        <p:txBody>
          <a:bodyPr/>
          <a:lstStyle/>
          <a:p>
            <a:fld id="{108582E2-60D7-40E7-AECB-CED9E7320F8D}" type="slidenum">
              <a:rPr lang="fr-FR" smtClean="0"/>
              <a:pPr/>
              <a:t>43</a:t>
            </a:fld>
            <a:endParaRPr lang="fr-FR"/>
          </a:p>
        </p:txBody>
      </p:sp>
      <p:sp>
        <p:nvSpPr>
          <p:cNvPr id="7" name="ZoneTexte 6">
            <a:extLst>
              <a:ext uri="{FF2B5EF4-FFF2-40B4-BE49-F238E27FC236}">
                <a16:creationId xmlns:a16="http://schemas.microsoft.com/office/drawing/2014/main" id="{B7F358AB-564A-F60A-3B61-D3176255360D}"/>
              </a:ext>
            </a:extLst>
          </p:cNvPr>
          <p:cNvSpPr txBox="1"/>
          <p:nvPr/>
        </p:nvSpPr>
        <p:spPr>
          <a:xfrm>
            <a:off x="1979712" y="1340768"/>
            <a:ext cx="5328592" cy="2862322"/>
          </a:xfrm>
          <a:custGeom>
            <a:avLst/>
            <a:gdLst>
              <a:gd name="csX0" fmla="*/ 0 w 5328592"/>
              <a:gd name="csY0" fmla="*/ 0 h 2862322"/>
              <a:gd name="csX1" fmla="*/ 612788 w 5328592"/>
              <a:gd name="csY1" fmla="*/ 0 h 2862322"/>
              <a:gd name="csX2" fmla="*/ 1119004 w 5328592"/>
              <a:gd name="csY2" fmla="*/ 0 h 2862322"/>
              <a:gd name="csX3" fmla="*/ 1678506 w 5328592"/>
              <a:gd name="csY3" fmla="*/ 0 h 2862322"/>
              <a:gd name="csX4" fmla="*/ 2238009 w 5328592"/>
              <a:gd name="csY4" fmla="*/ 0 h 2862322"/>
              <a:gd name="csX5" fmla="*/ 2744225 w 5328592"/>
              <a:gd name="csY5" fmla="*/ 0 h 2862322"/>
              <a:gd name="csX6" fmla="*/ 3463585 w 5328592"/>
              <a:gd name="csY6" fmla="*/ 0 h 2862322"/>
              <a:gd name="csX7" fmla="*/ 4236231 w 5328592"/>
              <a:gd name="csY7" fmla="*/ 0 h 2862322"/>
              <a:gd name="csX8" fmla="*/ 5328592 w 5328592"/>
              <a:gd name="csY8" fmla="*/ 0 h 2862322"/>
              <a:gd name="csX9" fmla="*/ 5328592 w 5328592"/>
              <a:gd name="csY9" fmla="*/ 543841 h 2862322"/>
              <a:gd name="csX10" fmla="*/ 5328592 w 5328592"/>
              <a:gd name="csY10" fmla="*/ 1116306 h 2862322"/>
              <a:gd name="csX11" fmla="*/ 5328592 w 5328592"/>
              <a:gd name="csY11" fmla="*/ 1746016 h 2862322"/>
              <a:gd name="csX12" fmla="*/ 5328592 w 5328592"/>
              <a:gd name="csY12" fmla="*/ 2318481 h 2862322"/>
              <a:gd name="csX13" fmla="*/ 5328592 w 5328592"/>
              <a:gd name="csY13" fmla="*/ 2862322 h 2862322"/>
              <a:gd name="csX14" fmla="*/ 4822376 w 5328592"/>
              <a:gd name="csY14" fmla="*/ 2862322 h 2862322"/>
              <a:gd name="csX15" fmla="*/ 4049730 w 5328592"/>
              <a:gd name="csY15" fmla="*/ 2862322 h 2862322"/>
              <a:gd name="csX16" fmla="*/ 3543514 w 5328592"/>
              <a:gd name="csY16" fmla="*/ 2862322 h 2862322"/>
              <a:gd name="csX17" fmla="*/ 2770868 w 5328592"/>
              <a:gd name="csY17" fmla="*/ 2862322 h 2862322"/>
              <a:gd name="csX18" fmla="*/ 2211366 w 5328592"/>
              <a:gd name="csY18" fmla="*/ 2862322 h 2862322"/>
              <a:gd name="csX19" fmla="*/ 1598578 w 5328592"/>
              <a:gd name="csY19" fmla="*/ 2862322 h 2862322"/>
              <a:gd name="csX20" fmla="*/ 825932 w 5328592"/>
              <a:gd name="csY20" fmla="*/ 2862322 h 2862322"/>
              <a:gd name="csX21" fmla="*/ 0 w 5328592"/>
              <a:gd name="csY21" fmla="*/ 2862322 h 2862322"/>
              <a:gd name="csX22" fmla="*/ 0 w 5328592"/>
              <a:gd name="csY22" fmla="*/ 2375727 h 2862322"/>
              <a:gd name="csX23" fmla="*/ 0 w 5328592"/>
              <a:gd name="csY23" fmla="*/ 1831886 h 2862322"/>
              <a:gd name="csX24" fmla="*/ 0 w 5328592"/>
              <a:gd name="csY24" fmla="*/ 1288045 h 2862322"/>
              <a:gd name="csX25" fmla="*/ 0 w 5328592"/>
              <a:gd name="csY25" fmla="*/ 658334 h 2862322"/>
              <a:gd name="csX26" fmla="*/ 0 w 5328592"/>
              <a:gd name="csY26" fmla="*/ 0 h 28623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5328592" h="2862322" fill="none" extrusionOk="0">
                <a:moveTo>
                  <a:pt x="0" y="0"/>
                </a:moveTo>
                <a:cubicBezTo>
                  <a:pt x="211760" y="-14367"/>
                  <a:pt x="441405" y="-24618"/>
                  <a:pt x="612788" y="0"/>
                </a:cubicBezTo>
                <a:cubicBezTo>
                  <a:pt x="784171" y="24618"/>
                  <a:pt x="866076" y="-1088"/>
                  <a:pt x="1119004" y="0"/>
                </a:cubicBezTo>
                <a:cubicBezTo>
                  <a:pt x="1371932" y="1088"/>
                  <a:pt x="1478712" y="9750"/>
                  <a:pt x="1678506" y="0"/>
                </a:cubicBezTo>
                <a:cubicBezTo>
                  <a:pt x="1878300" y="-9750"/>
                  <a:pt x="2122363" y="-11057"/>
                  <a:pt x="2238009" y="0"/>
                </a:cubicBezTo>
                <a:cubicBezTo>
                  <a:pt x="2353655" y="11057"/>
                  <a:pt x="2525177" y="2282"/>
                  <a:pt x="2744225" y="0"/>
                </a:cubicBezTo>
                <a:cubicBezTo>
                  <a:pt x="2963273" y="-2282"/>
                  <a:pt x="3148734" y="-27213"/>
                  <a:pt x="3463585" y="0"/>
                </a:cubicBezTo>
                <a:cubicBezTo>
                  <a:pt x="3778436" y="27213"/>
                  <a:pt x="3860553" y="36747"/>
                  <a:pt x="4236231" y="0"/>
                </a:cubicBezTo>
                <a:cubicBezTo>
                  <a:pt x="4611909" y="-36747"/>
                  <a:pt x="5025583" y="28337"/>
                  <a:pt x="5328592" y="0"/>
                </a:cubicBezTo>
                <a:cubicBezTo>
                  <a:pt x="5325460" y="256063"/>
                  <a:pt x="5314638" y="398376"/>
                  <a:pt x="5328592" y="543841"/>
                </a:cubicBezTo>
                <a:cubicBezTo>
                  <a:pt x="5342546" y="689306"/>
                  <a:pt x="5331335" y="964798"/>
                  <a:pt x="5328592" y="1116306"/>
                </a:cubicBezTo>
                <a:cubicBezTo>
                  <a:pt x="5325849" y="1267814"/>
                  <a:pt x="5350941" y="1540908"/>
                  <a:pt x="5328592" y="1746016"/>
                </a:cubicBezTo>
                <a:cubicBezTo>
                  <a:pt x="5306244" y="1951124"/>
                  <a:pt x="5315218" y="2072573"/>
                  <a:pt x="5328592" y="2318481"/>
                </a:cubicBezTo>
                <a:cubicBezTo>
                  <a:pt x="5341966" y="2564389"/>
                  <a:pt x="5304518" y="2590654"/>
                  <a:pt x="5328592" y="2862322"/>
                </a:cubicBezTo>
                <a:cubicBezTo>
                  <a:pt x="5113037" y="2882504"/>
                  <a:pt x="4936588" y="2865199"/>
                  <a:pt x="4822376" y="2862322"/>
                </a:cubicBezTo>
                <a:cubicBezTo>
                  <a:pt x="4708164" y="2859445"/>
                  <a:pt x="4255402" y="2869133"/>
                  <a:pt x="4049730" y="2862322"/>
                </a:cubicBezTo>
                <a:cubicBezTo>
                  <a:pt x="3844058" y="2855511"/>
                  <a:pt x="3752839" y="2854115"/>
                  <a:pt x="3543514" y="2862322"/>
                </a:cubicBezTo>
                <a:cubicBezTo>
                  <a:pt x="3334189" y="2870529"/>
                  <a:pt x="3029823" y="2878943"/>
                  <a:pt x="2770868" y="2862322"/>
                </a:cubicBezTo>
                <a:cubicBezTo>
                  <a:pt x="2511913" y="2845701"/>
                  <a:pt x="2347418" y="2855462"/>
                  <a:pt x="2211366" y="2862322"/>
                </a:cubicBezTo>
                <a:cubicBezTo>
                  <a:pt x="2075314" y="2869182"/>
                  <a:pt x="1808327" y="2842394"/>
                  <a:pt x="1598578" y="2862322"/>
                </a:cubicBezTo>
                <a:cubicBezTo>
                  <a:pt x="1388829" y="2882250"/>
                  <a:pt x="1180051" y="2851452"/>
                  <a:pt x="825932" y="2862322"/>
                </a:cubicBezTo>
                <a:cubicBezTo>
                  <a:pt x="471813" y="2873192"/>
                  <a:pt x="187218" y="2854000"/>
                  <a:pt x="0" y="2862322"/>
                </a:cubicBezTo>
                <a:cubicBezTo>
                  <a:pt x="3205" y="2692966"/>
                  <a:pt x="162" y="2495797"/>
                  <a:pt x="0" y="2375727"/>
                </a:cubicBezTo>
                <a:cubicBezTo>
                  <a:pt x="-162" y="2255657"/>
                  <a:pt x="22312" y="1968071"/>
                  <a:pt x="0" y="1831886"/>
                </a:cubicBezTo>
                <a:cubicBezTo>
                  <a:pt x="-22312" y="1695701"/>
                  <a:pt x="-18536" y="1469025"/>
                  <a:pt x="0" y="1288045"/>
                </a:cubicBezTo>
                <a:cubicBezTo>
                  <a:pt x="18536" y="1107065"/>
                  <a:pt x="-27266" y="848758"/>
                  <a:pt x="0" y="658334"/>
                </a:cubicBezTo>
                <a:cubicBezTo>
                  <a:pt x="27266" y="467910"/>
                  <a:pt x="-28102" y="141995"/>
                  <a:pt x="0" y="0"/>
                </a:cubicBezTo>
                <a:close/>
              </a:path>
              <a:path w="5328592" h="2862322" stroke="0" extrusionOk="0">
                <a:moveTo>
                  <a:pt x="0" y="0"/>
                </a:moveTo>
                <a:cubicBezTo>
                  <a:pt x="270562" y="-35137"/>
                  <a:pt x="469247" y="-14709"/>
                  <a:pt x="719360" y="0"/>
                </a:cubicBezTo>
                <a:cubicBezTo>
                  <a:pt x="969473" y="14709"/>
                  <a:pt x="1165486" y="-6542"/>
                  <a:pt x="1332148" y="0"/>
                </a:cubicBezTo>
                <a:cubicBezTo>
                  <a:pt x="1498810" y="6542"/>
                  <a:pt x="1700171" y="-18343"/>
                  <a:pt x="1891650" y="0"/>
                </a:cubicBezTo>
                <a:cubicBezTo>
                  <a:pt x="2083129" y="18343"/>
                  <a:pt x="2307058" y="21607"/>
                  <a:pt x="2664296" y="0"/>
                </a:cubicBezTo>
                <a:cubicBezTo>
                  <a:pt x="3021534" y="-21607"/>
                  <a:pt x="2957564" y="8199"/>
                  <a:pt x="3223798" y="0"/>
                </a:cubicBezTo>
                <a:cubicBezTo>
                  <a:pt x="3490032" y="-8199"/>
                  <a:pt x="3651018" y="-17674"/>
                  <a:pt x="3996444" y="0"/>
                </a:cubicBezTo>
                <a:cubicBezTo>
                  <a:pt x="4341870" y="17674"/>
                  <a:pt x="4939081" y="11991"/>
                  <a:pt x="5328592" y="0"/>
                </a:cubicBezTo>
                <a:cubicBezTo>
                  <a:pt x="5327861" y="197543"/>
                  <a:pt x="5301956" y="315526"/>
                  <a:pt x="5328592" y="543841"/>
                </a:cubicBezTo>
                <a:cubicBezTo>
                  <a:pt x="5355228" y="772156"/>
                  <a:pt x="5354698" y="936340"/>
                  <a:pt x="5328592" y="1173552"/>
                </a:cubicBezTo>
                <a:cubicBezTo>
                  <a:pt x="5302486" y="1410764"/>
                  <a:pt x="5302262" y="1536996"/>
                  <a:pt x="5328592" y="1803263"/>
                </a:cubicBezTo>
                <a:cubicBezTo>
                  <a:pt x="5354922" y="2069530"/>
                  <a:pt x="5285424" y="2497414"/>
                  <a:pt x="5328592" y="2862322"/>
                </a:cubicBezTo>
                <a:cubicBezTo>
                  <a:pt x="5143938" y="2884482"/>
                  <a:pt x="4916917" y="2854808"/>
                  <a:pt x="4769090" y="2862322"/>
                </a:cubicBezTo>
                <a:cubicBezTo>
                  <a:pt x="4621263" y="2869836"/>
                  <a:pt x="4326818" y="2842851"/>
                  <a:pt x="4156302" y="2862322"/>
                </a:cubicBezTo>
                <a:cubicBezTo>
                  <a:pt x="3985786" y="2881793"/>
                  <a:pt x="3843412" y="2846377"/>
                  <a:pt x="3650086" y="2862322"/>
                </a:cubicBezTo>
                <a:cubicBezTo>
                  <a:pt x="3456760" y="2878267"/>
                  <a:pt x="3122688" y="2862306"/>
                  <a:pt x="2930726" y="2862322"/>
                </a:cubicBezTo>
                <a:cubicBezTo>
                  <a:pt x="2738764" y="2862338"/>
                  <a:pt x="2393888" y="2875888"/>
                  <a:pt x="2158080" y="2862322"/>
                </a:cubicBezTo>
                <a:cubicBezTo>
                  <a:pt x="1922272" y="2848756"/>
                  <a:pt x="1623332" y="2855370"/>
                  <a:pt x="1385434" y="2862322"/>
                </a:cubicBezTo>
                <a:cubicBezTo>
                  <a:pt x="1147536" y="2869274"/>
                  <a:pt x="1022994" y="2877262"/>
                  <a:pt x="825932" y="2862322"/>
                </a:cubicBezTo>
                <a:cubicBezTo>
                  <a:pt x="628870" y="2847382"/>
                  <a:pt x="271659" y="2856225"/>
                  <a:pt x="0" y="2862322"/>
                </a:cubicBezTo>
                <a:cubicBezTo>
                  <a:pt x="-20326" y="2567360"/>
                  <a:pt x="14136" y="2395960"/>
                  <a:pt x="0" y="2261234"/>
                </a:cubicBezTo>
                <a:cubicBezTo>
                  <a:pt x="-14136" y="2126508"/>
                  <a:pt x="-22190" y="1948889"/>
                  <a:pt x="0" y="1717393"/>
                </a:cubicBezTo>
                <a:cubicBezTo>
                  <a:pt x="22190" y="1485897"/>
                  <a:pt x="-21273" y="1414992"/>
                  <a:pt x="0" y="1116306"/>
                </a:cubicBezTo>
                <a:cubicBezTo>
                  <a:pt x="21273" y="817620"/>
                  <a:pt x="1641" y="800479"/>
                  <a:pt x="0" y="572464"/>
                </a:cubicBezTo>
                <a:cubicBezTo>
                  <a:pt x="-1641" y="344449"/>
                  <a:pt x="-10342" y="122256"/>
                  <a:pt x="0" y="0"/>
                </a:cubicBezTo>
                <a:close/>
              </a:path>
            </a:pathLst>
          </a:custGeom>
          <a:solidFill>
            <a:srgbClr val="FFFFCC"/>
          </a:solidFill>
          <a:ln>
            <a:solidFill>
              <a:schemeClr val="tx1"/>
            </a:solidFill>
            <a:extLst>
              <a:ext uri="{C807C97D-BFC1-408E-A445-0C87EB9F89A2}">
                <ask:lineSketchStyleProps xmlns:ask="http://schemas.microsoft.com/office/drawing/2018/sketchyshapes" sd="1398342554">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defPPr>
              <a:defRPr lang="fr-FR"/>
            </a:defPPr>
            <a:lvl1pPr algn="ctr">
              <a:defRPr kumimoji="0" sz="6000" b="1" i="1" strike="noStrike" cap="none" normalizeH="0" baseline="0">
                <a:ln>
                  <a:noFill/>
                </a:ln>
                <a:effectLst/>
                <a:latin typeface="Arial" panose="020B0604020202020204" pitchFamily="34" charset="0"/>
              </a:defRPr>
            </a:lvl1pPr>
          </a:lstStyle>
          <a:p>
            <a:r>
              <a:rPr lang="fr-FR" dirty="0"/>
              <a:t>METTRE UNE SILHOUETTE EN VALEUR</a:t>
            </a:r>
          </a:p>
        </p:txBody>
      </p:sp>
    </p:spTree>
    <p:extLst>
      <p:ext uri="{BB962C8B-B14F-4D97-AF65-F5344CB8AC3E}">
        <p14:creationId xmlns:p14="http://schemas.microsoft.com/office/powerpoint/2010/main" val="10045984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35D9F7C0-92D6-6E6E-67F5-15561AB012AD}"/>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8CD87907-8918-680B-CF24-3891DDCFAC13}"/>
              </a:ext>
            </a:extLst>
          </p:cNvPr>
          <p:cNvSpPr>
            <a:spLocks noGrp="1"/>
          </p:cNvSpPr>
          <p:nvPr>
            <p:ph type="sldNum" sz="quarter" idx="12"/>
          </p:nvPr>
        </p:nvSpPr>
        <p:spPr/>
        <p:txBody>
          <a:bodyPr/>
          <a:lstStyle/>
          <a:p>
            <a:fld id="{108582E2-60D7-40E7-AECB-CED9E7320F8D}" type="slidenum">
              <a:rPr lang="fr-FR" smtClean="0"/>
              <a:pPr/>
              <a:t>44</a:t>
            </a:fld>
            <a:endParaRPr lang="fr-FR"/>
          </a:p>
        </p:txBody>
      </p:sp>
      <p:pic>
        <p:nvPicPr>
          <p:cNvPr id="7" name="Image 6">
            <a:extLst>
              <a:ext uri="{FF2B5EF4-FFF2-40B4-BE49-F238E27FC236}">
                <a16:creationId xmlns:a16="http://schemas.microsoft.com/office/drawing/2014/main" id="{4D716F81-F123-3F8E-01A7-FF16919F3167}"/>
              </a:ext>
            </a:extLst>
          </p:cNvPr>
          <p:cNvPicPr>
            <a:picLocks noChangeAspect="1"/>
          </p:cNvPicPr>
          <p:nvPr/>
        </p:nvPicPr>
        <p:blipFill>
          <a:blip r:embed="rId2"/>
          <a:stretch>
            <a:fillRect/>
          </a:stretch>
        </p:blipFill>
        <p:spPr>
          <a:xfrm>
            <a:off x="179886" y="466308"/>
            <a:ext cx="8784227" cy="5925383"/>
          </a:xfrm>
          <a:prstGeom prst="rect">
            <a:avLst/>
          </a:prstGeom>
        </p:spPr>
      </p:pic>
      <p:sp>
        <p:nvSpPr>
          <p:cNvPr id="9" name="ZoneTexte 8">
            <a:extLst>
              <a:ext uri="{FF2B5EF4-FFF2-40B4-BE49-F238E27FC236}">
                <a16:creationId xmlns:a16="http://schemas.microsoft.com/office/drawing/2014/main" id="{03D63851-75C7-84D5-660F-697D26C6B602}"/>
              </a:ext>
            </a:extLst>
          </p:cNvPr>
          <p:cNvSpPr txBox="1"/>
          <p:nvPr/>
        </p:nvSpPr>
        <p:spPr>
          <a:xfrm>
            <a:off x="2555776" y="-69375"/>
            <a:ext cx="4572000" cy="546047"/>
          </a:xfrm>
          <a:prstGeom prst="rect">
            <a:avLst/>
          </a:prstGeom>
          <a:noFill/>
        </p:spPr>
        <p:txBody>
          <a:bodyPr wrap="square">
            <a:spAutoFit/>
          </a:bodyPr>
          <a:lstStyle/>
          <a:p>
            <a:pPr algn="l" fontAlgn="base" latinLnBrk="0">
              <a:lnSpc>
                <a:spcPts val="3975"/>
              </a:lnSpc>
              <a:spcAft>
                <a:spcPts val="2100"/>
              </a:spcAft>
              <a:buNone/>
            </a:pPr>
            <a:r>
              <a:rPr lang="fr-FR" b="1" i="0" dirty="0">
                <a:solidFill>
                  <a:srgbClr val="000000"/>
                </a:solidFill>
                <a:effectLst/>
                <a:latin typeface="inherit"/>
              </a:rPr>
              <a:t>POSES PHOTO DEBOUT EN PLAN PIED</a:t>
            </a:r>
            <a:endParaRPr lang="fr-FR" b="0" i="0" dirty="0">
              <a:solidFill>
                <a:srgbClr val="000000"/>
              </a:solidFill>
              <a:effectLst/>
              <a:latin typeface="Nunito" pitchFamily="2" charset="0"/>
            </a:endParaRPr>
          </a:p>
        </p:txBody>
      </p:sp>
    </p:spTree>
    <p:extLst>
      <p:ext uri="{BB962C8B-B14F-4D97-AF65-F5344CB8AC3E}">
        <p14:creationId xmlns:p14="http://schemas.microsoft.com/office/powerpoint/2010/main" val="41134586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E9533-AC24-58AC-1481-E392D8E5F9FF}"/>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C2ED713D-3845-94EB-FB13-38423C04DEEB}"/>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2921EF78-4B15-9506-2FA1-3A332E484B4F}"/>
              </a:ext>
            </a:extLst>
          </p:cNvPr>
          <p:cNvSpPr>
            <a:spLocks noGrp="1"/>
          </p:cNvSpPr>
          <p:nvPr>
            <p:ph type="sldNum" sz="quarter" idx="12"/>
          </p:nvPr>
        </p:nvSpPr>
        <p:spPr/>
        <p:txBody>
          <a:bodyPr/>
          <a:lstStyle/>
          <a:p>
            <a:fld id="{108582E2-60D7-40E7-AECB-CED9E7320F8D}" type="slidenum">
              <a:rPr lang="fr-FR" smtClean="0"/>
              <a:pPr/>
              <a:t>45</a:t>
            </a:fld>
            <a:endParaRPr lang="fr-FR"/>
          </a:p>
        </p:txBody>
      </p:sp>
      <p:pic>
        <p:nvPicPr>
          <p:cNvPr id="3" name="Image 2">
            <a:extLst>
              <a:ext uri="{FF2B5EF4-FFF2-40B4-BE49-F238E27FC236}">
                <a16:creationId xmlns:a16="http://schemas.microsoft.com/office/drawing/2014/main" id="{3EB03B74-1904-4465-3DC0-166E3835F081}"/>
              </a:ext>
            </a:extLst>
          </p:cNvPr>
          <p:cNvPicPr>
            <a:picLocks noChangeAspect="1"/>
          </p:cNvPicPr>
          <p:nvPr/>
        </p:nvPicPr>
        <p:blipFill>
          <a:blip r:embed="rId2"/>
          <a:stretch>
            <a:fillRect/>
          </a:stretch>
        </p:blipFill>
        <p:spPr>
          <a:xfrm>
            <a:off x="90661" y="453157"/>
            <a:ext cx="8962678" cy="5951686"/>
          </a:xfrm>
          <a:prstGeom prst="rect">
            <a:avLst/>
          </a:prstGeom>
        </p:spPr>
      </p:pic>
      <p:sp>
        <p:nvSpPr>
          <p:cNvPr id="7" name="ZoneTexte 6">
            <a:extLst>
              <a:ext uri="{FF2B5EF4-FFF2-40B4-BE49-F238E27FC236}">
                <a16:creationId xmlns:a16="http://schemas.microsoft.com/office/drawing/2014/main" id="{954A368D-70B6-C5DF-43E9-1B74A21DD6C0}"/>
              </a:ext>
            </a:extLst>
          </p:cNvPr>
          <p:cNvSpPr txBox="1"/>
          <p:nvPr/>
        </p:nvSpPr>
        <p:spPr>
          <a:xfrm>
            <a:off x="2411760" y="-88314"/>
            <a:ext cx="4572000" cy="546047"/>
          </a:xfrm>
          <a:prstGeom prst="rect">
            <a:avLst/>
          </a:prstGeom>
          <a:noFill/>
        </p:spPr>
        <p:txBody>
          <a:bodyPr wrap="square">
            <a:spAutoFit/>
          </a:bodyPr>
          <a:lstStyle/>
          <a:p>
            <a:pPr algn="l" fontAlgn="base" latinLnBrk="0">
              <a:lnSpc>
                <a:spcPts val="3975"/>
              </a:lnSpc>
              <a:spcAft>
                <a:spcPts val="2100"/>
              </a:spcAft>
              <a:buNone/>
            </a:pPr>
            <a:r>
              <a:rPr lang="fr-FR" b="1" i="0" dirty="0">
                <a:solidFill>
                  <a:srgbClr val="000000"/>
                </a:solidFill>
                <a:effectLst/>
                <a:latin typeface="inherit"/>
              </a:rPr>
              <a:t>POSES PHOTOS DEBOUT EN PLAN AMÉRICAIN</a:t>
            </a:r>
            <a:endParaRPr lang="fr-FR" b="0" i="0" dirty="0">
              <a:solidFill>
                <a:srgbClr val="000000"/>
              </a:solidFill>
              <a:effectLst/>
              <a:latin typeface="Nunito" pitchFamily="2" charset="0"/>
            </a:endParaRPr>
          </a:p>
        </p:txBody>
      </p:sp>
    </p:spTree>
    <p:extLst>
      <p:ext uri="{BB962C8B-B14F-4D97-AF65-F5344CB8AC3E}">
        <p14:creationId xmlns:p14="http://schemas.microsoft.com/office/powerpoint/2010/main" val="24363181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DEC49-63CF-7241-B5C6-4AFC4A3D2CAD}"/>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E4F40D83-1D27-A8D2-6F7A-B744A5AA8B54}"/>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5D166EB6-44DE-FB99-83D5-D62465FF1BC4}"/>
              </a:ext>
            </a:extLst>
          </p:cNvPr>
          <p:cNvSpPr>
            <a:spLocks noGrp="1"/>
          </p:cNvSpPr>
          <p:nvPr>
            <p:ph type="sldNum" sz="quarter" idx="12"/>
          </p:nvPr>
        </p:nvSpPr>
        <p:spPr/>
        <p:txBody>
          <a:bodyPr/>
          <a:lstStyle/>
          <a:p>
            <a:fld id="{108582E2-60D7-40E7-AECB-CED9E7320F8D}" type="slidenum">
              <a:rPr lang="fr-FR" smtClean="0"/>
              <a:pPr/>
              <a:t>46</a:t>
            </a:fld>
            <a:endParaRPr lang="fr-FR"/>
          </a:p>
        </p:txBody>
      </p:sp>
      <p:pic>
        <p:nvPicPr>
          <p:cNvPr id="7" name="Image 6">
            <a:extLst>
              <a:ext uri="{FF2B5EF4-FFF2-40B4-BE49-F238E27FC236}">
                <a16:creationId xmlns:a16="http://schemas.microsoft.com/office/drawing/2014/main" id="{5C162B6D-73B8-DBAC-F776-6743FC1635D4}"/>
              </a:ext>
            </a:extLst>
          </p:cNvPr>
          <p:cNvPicPr>
            <a:picLocks noChangeAspect="1"/>
          </p:cNvPicPr>
          <p:nvPr/>
        </p:nvPicPr>
        <p:blipFill>
          <a:blip r:embed="rId2"/>
          <a:stretch>
            <a:fillRect/>
          </a:stretch>
        </p:blipFill>
        <p:spPr>
          <a:xfrm>
            <a:off x="162241" y="489161"/>
            <a:ext cx="8819518" cy="5879678"/>
          </a:xfrm>
          <a:prstGeom prst="rect">
            <a:avLst/>
          </a:prstGeom>
        </p:spPr>
      </p:pic>
      <p:sp>
        <p:nvSpPr>
          <p:cNvPr id="9" name="ZoneTexte 8">
            <a:extLst>
              <a:ext uri="{FF2B5EF4-FFF2-40B4-BE49-F238E27FC236}">
                <a16:creationId xmlns:a16="http://schemas.microsoft.com/office/drawing/2014/main" id="{2AA51276-5FE8-903E-A69C-B5BF2C31E8BA}"/>
              </a:ext>
            </a:extLst>
          </p:cNvPr>
          <p:cNvSpPr txBox="1"/>
          <p:nvPr/>
        </p:nvSpPr>
        <p:spPr>
          <a:xfrm>
            <a:off x="2555776" y="-70598"/>
            <a:ext cx="4572000" cy="546047"/>
          </a:xfrm>
          <a:prstGeom prst="rect">
            <a:avLst/>
          </a:prstGeom>
          <a:noFill/>
        </p:spPr>
        <p:txBody>
          <a:bodyPr wrap="square">
            <a:spAutoFit/>
          </a:bodyPr>
          <a:lstStyle/>
          <a:p>
            <a:pPr algn="l" fontAlgn="base" latinLnBrk="0">
              <a:lnSpc>
                <a:spcPts val="3975"/>
              </a:lnSpc>
              <a:spcAft>
                <a:spcPts val="2100"/>
              </a:spcAft>
              <a:buNone/>
            </a:pPr>
            <a:r>
              <a:rPr lang="fr-FR" b="1" i="0" dirty="0">
                <a:solidFill>
                  <a:srgbClr val="000000"/>
                </a:solidFill>
                <a:effectLst/>
                <a:latin typeface="inherit"/>
              </a:rPr>
              <a:t>POSES PHOTOS EN POSITION ASSISE</a:t>
            </a:r>
            <a:endParaRPr lang="fr-FR" b="0" i="0" dirty="0">
              <a:solidFill>
                <a:srgbClr val="000000"/>
              </a:solidFill>
              <a:effectLst/>
              <a:latin typeface="Nunito" pitchFamily="2" charset="0"/>
            </a:endParaRPr>
          </a:p>
        </p:txBody>
      </p:sp>
    </p:spTree>
    <p:extLst>
      <p:ext uri="{BB962C8B-B14F-4D97-AF65-F5344CB8AC3E}">
        <p14:creationId xmlns:p14="http://schemas.microsoft.com/office/powerpoint/2010/main" val="16163704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13369D-B980-B728-2670-FF1155BB0323}"/>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500B23C3-7FA4-99FA-A896-09CCCE6AB59B}"/>
              </a:ext>
            </a:extLst>
          </p:cNvPr>
          <p:cNvPicPr>
            <a:picLocks noChangeAspect="1"/>
          </p:cNvPicPr>
          <p:nvPr/>
        </p:nvPicPr>
        <p:blipFill>
          <a:blip r:embed="rId2"/>
          <a:stretch>
            <a:fillRect/>
          </a:stretch>
        </p:blipFill>
        <p:spPr>
          <a:xfrm>
            <a:off x="1" y="-24008"/>
            <a:ext cx="9144000" cy="6356350"/>
          </a:xfrm>
          <a:prstGeom prst="rect">
            <a:avLst/>
          </a:prstGeom>
        </p:spPr>
      </p:pic>
      <p:sp>
        <p:nvSpPr>
          <p:cNvPr id="4" name="Espace réservé du pied de page 3">
            <a:extLst>
              <a:ext uri="{FF2B5EF4-FFF2-40B4-BE49-F238E27FC236}">
                <a16:creationId xmlns:a16="http://schemas.microsoft.com/office/drawing/2014/main" id="{FD448A8C-277F-7253-DF9F-D17B8999113F}"/>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A2D811C1-E068-ED6D-2800-4313A24C43BD}"/>
              </a:ext>
            </a:extLst>
          </p:cNvPr>
          <p:cNvSpPr>
            <a:spLocks noGrp="1"/>
          </p:cNvSpPr>
          <p:nvPr>
            <p:ph type="sldNum" sz="quarter" idx="12"/>
          </p:nvPr>
        </p:nvSpPr>
        <p:spPr/>
        <p:txBody>
          <a:bodyPr/>
          <a:lstStyle/>
          <a:p>
            <a:fld id="{108582E2-60D7-40E7-AECB-CED9E7320F8D}" type="slidenum">
              <a:rPr lang="fr-FR" smtClean="0"/>
              <a:pPr/>
              <a:t>47</a:t>
            </a:fld>
            <a:endParaRPr lang="fr-FR"/>
          </a:p>
        </p:txBody>
      </p:sp>
      <p:sp>
        <p:nvSpPr>
          <p:cNvPr id="7" name="ZoneTexte 6">
            <a:extLst>
              <a:ext uri="{FF2B5EF4-FFF2-40B4-BE49-F238E27FC236}">
                <a16:creationId xmlns:a16="http://schemas.microsoft.com/office/drawing/2014/main" id="{D3607756-A001-F751-F2D1-41B2DE29EA93}"/>
              </a:ext>
            </a:extLst>
          </p:cNvPr>
          <p:cNvSpPr txBox="1"/>
          <p:nvPr/>
        </p:nvSpPr>
        <p:spPr>
          <a:xfrm>
            <a:off x="2051720" y="1628800"/>
            <a:ext cx="5040560" cy="2862322"/>
          </a:xfrm>
          <a:custGeom>
            <a:avLst/>
            <a:gdLst>
              <a:gd name="csX0" fmla="*/ 0 w 5040560"/>
              <a:gd name="csY0" fmla="*/ 0 h 2862322"/>
              <a:gd name="csX1" fmla="*/ 579664 w 5040560"/>
              <a:gd name="csY1" fmla="*/ 0 h 2862322"/>
              <a:gd name="csX2" fmla="*/ 1058518 w 5040560"/>
              <a:gd name="csY2" fmla="*/ 0 h 2862322"/>
              <a:gd name="csX3" fmla="*/ 1587776 w 5040560"/>
              <a:gd name="csY3" fmla="*/ 0 h 2862322"/>
              <a:gd name="csX4" fmla="*/ 2117035 w 5040560"/>
              <a:gd name="csY4" fmla="*/ 0 h 2862322"/>
              <a:gd name="csX5" fmla="*/ 2595888 w 5040560"/>
              <a:gd name="csY5" fmla="*/ 0 h 2862322"/>
              <a:gd name="csX6" fmla="*/ 3276364 w 5040560"/>
              <a:gd name="csY6" fmla="*/ 0 h 2862322"/>
              <a:gd name="csX7" fmla="*/ 4007245 w 5040560"/>
              <a:gd name="csY7" fmla="*/ 0 h 2862322"/>
              <a:gd name="csX8" fmla="*/ 5040560 w 5040560"/>
              <a:gd name="csY8" fmla="*/ 0 h 2862322"/>
              <a:gd name="csX9" fmla="*/ 5040560 w 5040560"/>
              <a:gd name="csY9" fmla="*/ 543841 h 2862322"/>
              <a:gd name="csX10" fmla="*/ 5040560 w 5040560"/>
              <a:gd name="csY10" fmla="*/ 1116306 h 2862322"/>
              <a:gd name="csX11" fmla="*/ 5040560 w 5040560"/>
              <a:gd name="csY11" fmla="*/ 1746016 h 2862322"/>
              <a:gd name="csX12" fmla="*/ 5040560 w 5040560"/>
              <a:gd name="csY12" fmla="*/ 2318481 h 2862322"/>
              <a:gd name="csX13" fmla="*/ 5040560 w 5040560"/>
              <a:gd name="csY13" fmla="*/ 2862322 h 2862322"/>
              <a:gd name="csX14" fmla="*/ 4561707 w 5040560"/>
              <a:gd name="csY14" fmla="*/ 2862322 h 2862322"/>
              <a:gd name="csX15" fmla="*/ 3830826 w 5040560"/>
              <a:gd name="csY15" fmla="*/ 2862322 h 2862322"/>
              <a:gd name="csX16" fmla="*/ 3351972 w 5040560"/>
              <a:gd name="csY16" fmla="*/ 2862322 h 2862322"/>
              <a:gd name="csX17" fmla="*/ 2621091 w 5040560"/>
              <a:gd name="csY17" fmla="*/ 2862322 h 2862322"/>
              <a:gd name="csX18" fmla="*/ 2091832 w 5040560"/>
              <a:gd name="csY18" fmla="*/ 2862322 h 2862322"/>
              <a:gd name="csX19" fmla="*/ 1512168 w 5040560"/>
              <a:gd name="csY19" fmla="*/ 2862322 h 2862322"/>
              <a:gd name="csX20" fmla="*/ 781287 w 5040560"/>
              <a:gd name="csY20" fmla="*/ 2862322 h 2862322"/>
              <a:gd name="csX21" fmla="*/ 0 w 5040560"/>
              <a:gd name="csY21" fmla="*/ 2862322 h 2862322"/>
              <a:gd name="csX22" fmla="*/ 0 w 5040560"/>
              <a:gd name="csY22" fmla="*/ 2375727 h 2862322"/>
              <a:gd name="csX23" fmla="*/ 0 w 5040560"/>
              <a:gd name="csY23" fmla="*/ 1831886 h 2862322"/>
              <a:gd name="csX24" fmla="*/ 0 w 5040560"/>
              <a:gd name="csY24" fmla="*/ 1288045 h 2862322"/>
              <a:gd name="csX25" fmla="*/ 0 w 5040560"/>
              <a:gd name="csY25" fmla="*/ 658334 h 2862322"/>
              <a:gd name="csX26" fmla="*/ 0 w 5040560"/>
              <a:gd name="csY26" fmla="*/ 0 h 28623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5040560" h="2862322" fill="none" extrusionOk="0">
                <a:moveTo>
                  <a:pt x="0" y="0"/>
                </a:moveTo>
                <a:cubicBezTo>
                  <a:pt x="180622" y="-21675"/>
                  <a:pt x="420106" y="-4833"/>
                  <a:pt x="579664" y="0"/>
                </a:cubicBezTo>
                <a:cubicBezTo>
                  <a:pt x="739222" y="4833"/>
                  <a:pt x="863980" y="-7144"/>
                  <a:pt x="1058518" y="0"/>
                </a:cubicBezTo>
                <a:cubicBezTo>
                  <a:pt x="1253056" y="7144"/>
                  <a:pt x="1390126" y="-10160"/>
                  <a:pt x="1587776" y="0"/>
                </a:cubicBezTo>
                <a:cubicBezTo>
                  <a:pt x="1785426" y="10160"/>
                  <a:pt x="1992194" y="1814"/>
                  <a:pt x="2117035" y="0"/>
                </a:cubicBezTo>
                <a:cubicBezTo>
                  <a:pt x="2241876" y="-1814"/>
                  <a:pt x="2418334" y="15746"/>
                  <a:pt x="2595888" y="0"/>
                </a:cubicBezTo>
                <a:cubicBezTo>
                  <a:pt x="2773442" y="-15746"/>
                  <a:pt x="2980569" y="-9231"/>
                  <a:pt x="3276364" y="0"/>
                </a:cubicBezTo>
                <a:cubicBezTo>
                  <a:pt x="3572159" y="9231"/>
                  <a:pt x="3659340" y="-16300"/>
                  <a:pt x="4007245" y="0"/>
                </a:cubicBezTo>
                <a:cubicBezTo>
                  <a:pt x="4355150" y="16300"/>
                  <a:pt x="4527470" y="-8561"/>
                  <a:pt x="5040560" y="0"/>
                </a:cubicBezTo>
                <a:cubicBezTo>
                  <a:pt x="5037428" y="256063"/>
                  <a:pt x="5026606" y="398376"/>
                  <a:pt x="5040560" y="543841"/>
                </a:cubicBezTo>
                <a:cubicBezTo>
                  <a:pt x="5054514" y="689306"/>
                  <a:pt x="5043303" y="964798"/>
                  <a:pt x="5040560" y="1116306"/>
                </a:cubicBezTo>
                <a:cubicBezTo>
                  <a:pt x="5037817" y="1267814"/>
                  <a:pt x="5062909" y="1540908"/>
                  <a:pt x="5040560" y="1746016"/>
                </a:cubicBezTo>
                <a:cubicBezTo>
                  <a:pt x="5018212" y="1951124"/>
                  <a:pt x="5027186" y="2072573"/>
                  <a:pt x="5040560" y="2318481"/>
                </a:cubicBezTo>
                <a:cubicBezTo>
                  <a:pt x="5053934" y="2564389"/>
                  <a:pt x="5016486" y="2590654"/>
                  <a:pt x="5040560" y="2862322"/>
                </a:cubicBezTo>
                <a:cubicBezTo>
                  <a:pt x="4855399" y="2885402"/>
                  <a:pt x="4678796" y="2873613"/>
                  <a:pt x="4561707" y="2862322"/>
                </a:cubicBezTo>
                <a:cubicBezTo>
                  <a:pt x="4444618" y="2851031"/>
                  <a:pt x="4084458" y="2896430"/>
                  <a:pt x="3830826" y="2862322"/>
                </a:cubicBezTo>
                <a:cubicBezTo>
                  <a:pt x="3577194" y="2828214"/>
                  <a:pt x="3454095" y="2865411"/>
                  <a:pt x="3351972" y="2862322"/>
                </a:cubicBezTo>
                <a:cubicBezTo>
                  <a:pt x="3249849" y="2859233"/>
                  <a:pt x="2877529" y="2880954"/>
                  <a:pt x="2621091" y="2862322"/>
                </a:cubicBezTo>
                <a:cubicBezTo>
                  <a:pt x="2364653" y="2843690"/>
                  <a:pt x="2328513" y="2847494"/>
                  <a:pt x="2091832" y="2862322"/>
                </a:cubicBezTo>
                <a:cubicBezTo>
                  <a:pt x="1855151" y="2877150"/>
                  <a:pt x="1739302" y="2847478"/>
                  <a:pt x="1512168" y="2862322"/>
                </a:cubicBezTo>
                <a:cubicBezTo>
                  <a:pt x="1285034" y="2877166"/>
                  <a:pt x="1145588" y="2846141"/>
                  <a:pt x="781287" y="2862322"/>
                </a:cubicBezTo>
                <a:cubicBezTo>
                  <a:pt x="416986" y="2878503"/>
                  <a:pt x="298858" y="2860686"/>
                  <a:pt x="0" y="2862322"/>
                </a:cubicBezTo>
                <a:cubicBezTo>
                  <a:pt x="3205" y="2692966"/>
                  <a:pt x="162" y="2495797"/>
                  <a:pt x="0" y="2375727"/>
                </a:cubicBezTo>
                <a:cubicBezTo>
                  <a:pt x="-162" y="2255657"/>
                  <a:pt x="22312" y="1968071"/>
                  <a:pt x="0" y="1831886"/>
                </a:cubicBezTo>
                <a:cubicBezTo>
                  <a:pt x="-22312" y="1695701"/>
                  <a:pt x="-18536" y="1469025"/>
                  <a:pt x="0" y="1288045"/>
                </a:cubicBezTo>
                <a:cubicBezTo>
                  <a:pt x="18536" y="1107065"/>
                  <a:pt x="-27266" y="848758"/>
                  <a:pt x="0" y="658334"/>
                </a:cubicBezTo>
                <a:cubicBezTo>
                  <a:pt x="27266" y="467910"/>
                  <a:pt x="-28102" y="141995"/>
                  <a:pt x="0" y="0"/>
                </a:cubicBezTo>
                <a:close/>
              </a:path>
              <a:path w="5040560" h="2862322" stroke="0" extrusionOk="0">
                <a:moveTo>
                  <a:pt x="0" y="0"/>
                </a:moveTo>
                <a:cubicBezTo>
                  <a:pt x="201810" y="-18831"/>
                  <a:pt x="484728" y="-1330"/>
                  <a:pt x="680476" y="0"/>
                </a:cubicBezTo>
                <a:cubicBezTo>
                  <a:pt x="876224" y="1330"/>
                  <a:pt x="971564" y="-23145"/>
                  <a:pt x="1260140" y="0"/>
                </a:cubicBezTo>
                <a:cubicBezTo>
                  <a:pt x="1548716" y="23145"/>
                  <a:pt x="1624978" y="-12386"/>
                  <a:pt x="1789399" y="0"/>
                </a:cubicBezTo>
                <a:cubicBezTo>
                  <a:pt x="1953820" y="12386"/>
                  <a:pt x="2328628" y="-18575"/>
                  <a:pt x="2520280" y="0"/>
                </a:cubicBezTo>
                <a:cubicBezTo>
                  <a:pt x="2711932" y="18575"/>
                  <a:pt x="2896612" y="-17322"/>
                  <a:pt x="3049539" y="0"/>
                </a:cubicBezTo>
                <a:cubicBezTo>
                  <a:pt x="3202466" y="17322"/>
                  <a:pt x="3538246" y="-17509"/>
                  <a:pt x="3780420" y="0"/>
                </a:cubicBezTo>
                <a:cubicBezTo>
                  <a:pt x="4022594" y="17509"/>
                  <a:pt x="4687025" y="-27613"/>
                  <a:pt x="5040560" y="0"/>
                </a:cubicBezTo>
                <a:cubicBezTo>
                  <a:pt x="5039829" y="197543"/>
                  <a:pt x="5013924" y="315526"/>
                  <a:pt x="5040560" y="543841"/>
                </a:cubicBezTo>
                <a:cubicBezTo>
                  <a:pt x="5067196" y="772156"/>
                  <a:pt x="5066666" y="936340"/>
                  <a:pt x="5040560" y="1173552"/>
                </a:cubicBezTo>
                <a:cubicBezTo>
                  <a:pt x="5014454" y="1410764"/>
                  <a:pt x="5014230" y="1536996"/>
                  <a:pt x="5040560" y="1803263"/>
                </a:cubicBezTo>
                <a:cubicBezTo>
                  <a:pt x="5066890" y="2069530"/>
                  <a:pt x="4997392" y="2497414"/>
                  <a:pt x="5040560" y="2862322"/>
                </a:cubicBezTo>
                <a:cubicBezTo>
                  <a:pt x="4881971" y="2883416"/>
                  <a:pt x="4633026" y="2884270"/>
                  <a:pt x="4511301" y="2862322"/>
                </a:cubicBezTo>
                <a:cubicBezTo>
                  <a:pt x="4389576" y="2840374"/>
                  <a:pt x="4075363" y="2845279"/>
                  <a:pt x="3931637" y="2862322"/>
                </a:cubicBezTo>
                <a:cubicBezTo>
                  <a:pt x="3787911" y="2879365"/>
                  <a:pt x="3674749" y="2867003"/>
                  <a:pt x="3452784" y="2862322"/>
                </a:cubicBezTo>
                <a:cubicBezTo>
                  <a:pt x="3230819" y="2857641"/>
                  <a:pt x="3027369" y="2896337"/>
                  <a:pt x="2772308" y="2862322"/>
                </a:cubicBezTo>
                <a:cubicBezTo>
                  <a:pt x="2517247" y="2828307"/>
                  <a:pt x="2217824" y="2830245"/>
                  <a:pt x="2041427" y="2862322"/>
                </a:cubicBezTo>
                <a:cubicBezTo>
                  <a:pt x="1865030" y="2894399"/>
                  <a:pt x="1483185" y="2873490"/>
                  <a:pt x="1310546" y="2862322"/>
                </a:cubicBezTo>
                <a:cubicBezTo>
                  <a:pt x="1137907" y="2851154"/>
                  <a:pt x="1037386" y="2846652"/>
                  <a:pt x="781287" y="2862322"/>
                </a:cubicBezTo>
                <a:cubicBezTo>
                  <a:pt x="525188" y="2877992"/>
                  <a:pt x="229307" y="2885107"/>
                  <a:pt x="0" y="2862322"/>
                </a:cubicBezTo>
                <a:cubicBezTo>
                  <a:pt x="-20326" y="2567360"/>
                  <a:pt x="14136" y="2395960"/>
                  <a:pt x="0" y="2261234"/>
                </a:cubicBezTo>
                <a:cubicBezTo>
                  <a:pt x="-14136" y="2126508"/>
                  <a:pt x="-22190" y="1948889"/>
                  <a:pt x="0" y="1717393"/>
                </a:cubicBezTo>
                <a:cubicBezTo>
                  <a:pt x="22190" y="1485897"/>
                  <a:pt x="-21273" y="1414992"/>
                  <a:pt x="0" y="1116306"/>
                </a:cubicBezTo>
                <a:cubicBezTo>
                  <a:pt x="21273" y="817620"/>
                  <a:pt x="1641" y="800479"/>
                  <a:pt x="0" y="572464"/>
                </a:cubicBezTo>
                <a:cubicBezTo>
                  <a:pt x="-1641" y="344449"/>
                  <a:pt x="-10342" y="122256"/>
                  <a:pt x="0" y="0"/>
                </a:cubicBezTo>
                <a:close/>
              </a:path>
            </a:pathLst>
          </a:custGeom>
          <a:solidFill>
            <a:srgbClr val="FFFFCC"/>
          </a:solidFill>
          <a:ln>
            <a:solidFill>
              <a:schemeClr val="tx1"/>
            </a:solidFill>
            <a:extLst>
              <a:ext uri="{C807C97D-BFC1-408E-A445-0C87EB9F89A2}">
                <ask:lineSketchStyleProps xmlns:ask="http://schemas.microsoft.com/office/drawing/2018/sketchyshapes" sd="1398342554">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defPPr>
              <a:defRPr lang="fr-FR"/>
            </a:defPPr>
            <a:lvl1pPr algn="ctr">
              <a:defRPr kumimoji="0" sz="6000" b="1" i="1" strike="noStrike" cap="none" normalizeH="0" baseline="0">
                <a:ln>
                  <a:noFill/>
                </a:ln>
                <a:effectLst/>
                <a:latin typeface="Arial" panose="020B0604020202020204" pitchFamily="34" charset="0"/>
              </a:defRPr>
            </a:lvl1pPr>
          </a:lstStyle>
          <a:p>
            <a:r>
              <a:rPr lang="fr-FR" dirty="0"/>
              <a:t>Quelques idées de composition</a:t>
            </a:r>
          </a:p>
        </p:txBody>
      </p:sp>
    </p:spTree>
    <p:extLst>
      <p:ext uri="{BB962C8B-B14F-4D97-AF65-F5344CB8AC3E}">
        <p14:creationId xmlns:p14="http://schemas.microsoft.com/office/powerpoint/2010/main" val="323312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A0D315FA-8FC5-9106-2F5A-51E24EDB424C}"/>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13274DF7-811A-A0AC-B6DF-34F9858BDD75}"/>
              </a:ext>
            </a:extLst>
          </p:cNvPr>
          <p:cNvSpPr>
            <a:spLocks noGrp="1"/>
          </p:cNvSpPr>
          <p:nvPr>
            <p:ph type="sldNum" sz="quarter" idx="12"/>
          </p:nvPr>
        </p:nvSpPr>
        <p:spPr/>
        <p:txBody>
          <a:bodyPr/>
          <a:lstStyle/>
          <a:p>
            <a:fld id="{108582E2-60D7-40E7-AECB-CED9E7320F8D}" type="slidenum">
              <a:rPr lang="fr-FR" smtClean="0"/>
              <a:pPr/>
              <a:t>48</a:t>
            </a:fld>
            <a:endParaRPr lang="fr-FR"/>
          </a:p>
        </p:txBody>
      </p:sp>
      <p:pic>
        <p:nvPicPr>
          <p:cNvPr id="7" name="Image 6">
            <a:extLst>
              <a:ext uri="{FF2B5EF4-FFF2-40B4-BE49-F238E27FC236}">
                <a16:creationId xmlns:a16="http://schemas.microsoft.com/office/drawing/2014/main" id="{30D354FE-6D02-226B-C915-67CEACB1F4D2}"/>
              </a:ext>
            </a:extLst>
          </p:cNvPr>
          <p:cNvPicPr>
            <a:picLocks noChangeAspect="1"/>
          </p:cNvPicPr>
          <p:nvPr/>
        </p:nvPicPr>
        <p:blipFill>
          <a:blip r:embed="rId2"/>
          <a:stretch>
            <a:fillRect/>
          </a:stretch>
        </p:blipFill>
        <p:spPr>
          <a:xfrm>
            <a:off x="0" y="855056"/>
            <a:ext cx="5380869" cy="4590168"/>
          </a:xfrm>
          <a:prstGeom prst="rect">
            <a:avLst/>
          </a:prstGeom>
        </p:spPr>
      </p:pic>
      <p:pic>
        <p:nvPicPr>
          <p:cNvPr id="9" name="Image 8">
            <a:extLst>
              <a:ext uri="{FF2B5EF4-FFF2-40B4-BE49-F238E27FC236}">
                <a16:creationId xmlns:a16="http://schemas.microsoft.com/office/drawing/2014/main" id="{0020CBB8-51F7-7586-AAF3-A818C2AA4864}"/>
              </a:ext>
            </a:extLst>
          </p:cNvPr>
          <p:cNvPicPr>
            <a:picLocks noChangeAspect="1"/>
          </p:cNvPicPr>
          <p:nvPr/>
        </p:nvPicPr>
        <p:blipFill>
          <a:blip r:embed="rId3"/>
          <a:stretch>
            <a:fillRect/>
          </a:stretch>
        </p:blipFill>
        <p:spPr>
          <a:xfrm>
            <a:off x="5491608" y="855056"/>
            <a:ext cx="3652391" cy="4590168"/>
          </a:xfrm>
          <a:prstGeom prst="rect">
            <a:avLst/>
          </a:prstGeom>
        </p:spPr>
      </p:pic>
      <p:sp>
        <p:nvSpPr>
          <p:cNvPr id="2" name="ZoneTexte 1">
            <a:extLst>
              <a:ext uri="{FF2B5EF4-FFF2-40B4-BE49-F238E27FC236}">
                <a16:creationId xmlns:a16="http://schemas.microsoft.com/office/drawing/2014/main" id="{B68C6460-4559-4BBA-81BF-20E3D15D6180}"/>
              </a:ext>
            </a:extLst>
          </p:cNvPr>
          <p:cNvSpPr txBox="1"/>
          <p:nvPr/>
        </p:nvSpPr>
        <p:spPr>
          <a:xfrm>
            <a:off x="1911504" y="188640"/>
            <a:ext cx="5320992" cy="523220"/>
          </a:xfrm>
          <a:prstGeom prst="rect">
            <a:avLst/>
          </a:prstGeom>
          <a:noFill/>
        </p:spPr>
        <p:txBody>
          <a:bodyPr wrap="square" rtlCol="0">
            <a:spAutoFit/>
          </a:bodyPr>
          <a:lstStyle/>
          <a:p>
            <a:pPr algn="ctr"/>
            <a:r>
              <a:rPr lang="fr-FR" sz="2800" b="1" i="1" dirty="0"/>
              <a:t>Jouer avec le coucher de soleil</a:t>
            </a:r>
          </a:p>
        </p:txBody>
      </p:sp>
    </p:spTree>
    <p:extLst>
      <p:ext uri="{BB962C8B-B14F-4D97-AF65-F5344CB8AC3E}">
        <p14:creationId xmlns:p14="http://schemas.microsoft.com/office/powerpoint/2010/main" val="38382492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38BD665F-3005-F277-118E-45B840E10244}"/>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052CE4FE-3932-20B0-7A5E-1D0709C0916B}"/>
              </a:ext>
            </a:extLst>
          </p:cNvPr>
          <p:cNvSpPr>
            <a:spLocks noGrp="1"/>
          </p:cNvSpPr>
          <p:nvPr>
            <p:ph type="sldNum" sz="quarter" idx="12"/>
          </p:nvPr>
        </p:nvSpPr>
        <p:spPr/>
        <p:txBody>
          <a:bodyPr/>
          <a:lstStyle/>
          <a:p>
            <a:fld id="{108582E2-60D7-40E7-AECB-CED9E7320F8D}" type="slidenum">
              <a:rPr lang="fr-FR" smtClean="0"/>
              <a:pPr/>
              <a:t>49</a:t>
            </a:fld>
            <a:endParaRPr lang="fr-FR"/>
          </a:p>
        </p:txBody>
      </p:sp>
      <p:pic>
        <p:nvPicPr>
          <p:cNvPr id="5122" name="Picture 2" descr="When should I get an ankle brace? | BLITZU">
            <a:extLst>
              <a:ext uri="{FF2B5EF4-FFF2-40B4-BE49-F238E27FC236}">
                <a16:creationId xmlns:a16="http://schemas.microsoft.com/office/drawing/2014/main" id="{8AF470E8-A768-904F-236C-5187930572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6" name="ZoneTexte 5">
            <a:extLst>
              <a:ext uri="{FF2B5EF4-FFF2-40B4-BE49-F238E27FC236}">
                <a16:creationId xmlns:a16="http://schemas.microsoft.com/office/drawing/2014/main" id="{ADF8742C-AAC4-FD78-FA55-D1F55C0FBDB4}"/>
              </a:ext>
            </a:extLst>
          </p:cNvPr>
          <p:cNvSpPr txBox="1"/>
          <p:nvPr/>
        </p:nvSpPr>
        <p:spPr>
          <a:xfrm>
            <a:off x="1975892" y="209262"/>
            <a:ext cx="5192216" cy="584775"/>
          </a:xfrm>
          <a:prstGeom prst="rect">
            <a:avLst/>
          </a:prstGeom>
          <a:noFill/>
        </p:spPr>
        <p:txBody>
          <a:bodyPr wrap="square" rtlCol="0">
            <a:spAutoFit/>
          </a:bodyPr>
          <a:lstStyle/>
          <a:p>
            <a:pPr algn="ctr"/>
            <a:r>
              <a:rPr lang="fr-FR" sz="3200" b="1" i="1" dirty="0">
                <a:latin typeface="Aptos" panose="020B0004020202020204" pitchFamily="34" charset="0"/>
              </a:rPr>
              <a:t>Vitesse et mouvement</a:t>
            </a:r>
          </a:p>
        </p:txBody>
      </p:sp>
    </p:spTree>
    <p:extLst>
      <p:ext uri="{BB962C8B-B14F-4D97-AF65-F5344CB8AC3E}">
        <p14:creationId xmlns:p14="http://schemas.microsoft.com/office/powerpoint/2010/main" val="37003206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B9DD13-5858-C0AD-D157-3F6EC03D6291}"/>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026A6EBC-21F2-3A1D-17A5-49A3C1EDD31B}"/>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7E85BACA-3C13-96EF-FEA0-49E8A9C03DCB}"/>
              </a:ext>
            </a:extLst>
          </p:cNvPr>
          <p:cNvSpPr>
            <a:spLocks noGrp="1"/>
          </p:cNvSpPr>
          <p:nvPr>
            <p:ph type="sldNum" sz="quarter" idx="12"/>
          </p:nvPr>
        </p:nvSpPr>
        <p:spPr/>
        <p:txBody>
          <a:bodyPr/>
          <a:lstStyle/>
          <a:p>
            <a:fld id="{108582E2-60D7-40E7-AECB-CED9E7320F8D}" type="slidenum">
              <a:rPr lang="fr-FR" smtClean="0"/>
              <a:pPr/>
              <a:t>50</a:t>
            </a:fld>
            <a:endParaRPr lang="fr-FR"/>
          </a:p>
        </p:txBody>
      </p:sp>
      <p:pic>
        <p:nvPicPr>
          <p:cNvPr id="3" name="Image 2">
            <a:extLst>
              <a:ext uri="{FF2B5EF4-FFF2-40B4-BE49-F238E27FC236}">
                <a16:creationId xmlns:a16="http://schemas.microsoft.com/office/drawing/2014/main" id="{7DCF8BD2-4052-EC1A-6025-7DBCC77004CD}"/>
              </a:ext>
            </a:extLst>
          </p:cNvPr>
          <p:cNvPicPr>
            <a:picLocks noChangeAspect="1"/>
          </p:cNvPicPr>
          <p:nvPr/>
        </p:nvPicPr>
        <p:blipFill>
          <a:blip r:embed="rId2"/>
          <a:stretch>
            <a:fillRect/>
          </a:stretch>
        </p:blipFill>
        <p:spPr>
          <a:xfrm>
            <a:off x="179512" y="620688"/>
            <a:ext cx="3960440" cy="3755884"/>
          </a:xfrm>
          <a:prstGeom prst="rect">
            <a:avLst/>
          </a:prstGeom>
          <a:ln>
            <a:noFill/>
          </a:ln>
          <a:effectLst>
            <a:outerShdw blurRad="292100" dist="139700" dir="2700000" algn="tl" rotWithShape="0">
              <a:srgbClr val="333333">
                <a:alpha val="65000"/>
              </a:srgbClr>
            </a:outerShdw>
          </a:effectLst>
        </p:spPr>
      </p:pic>
      <p:pic>
        <p:nvPicPr>
          <p:cNvPr id="7" name="Image 6">
            <a:extLst>
              <a:ext uri="{FF2B5EF4-FFF2-40B4-BE49-F238E27FC236}">
                <a16:creationId xmlns:a16="http://schemas.microsoft.com/office/drawing/2014/main" id="{98D33AA4-A6D5-377D-2D95-ADADBEBE4F47}"/>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Lst>
          </a:blip>
          <a:stretch>
            <a:fillRect/>
          </a:stretch>
        </p:blipFill>
        <p:spPr>
          <a:xfrm>
            <a:off x="4272747" y="260648"/>
            <a:ext cx="4815423" cy="597666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315432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39AAC-D497-9BA4-1CBC-84A07FC0FA8C}"/>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9765E0FF-84C0-F6BD-3FF8-41B2212C0D40}"/>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984BAE03-57D3-1D97-A8FC-04F06FC744F2}"/>
              </a:ext>
            </a:extLst>
          </p:cNvPr>
          <p:cNvSpPr>
            <a:spLocks noGrp="1"/>
          </p:cNvSpPr>
          <p:nvPr>
            <p:ph type="sldNum" sz="quarter" idx="12"/>
          </p:nvPr>
        </p:nvSpPr>
        <p:spPr/>
        <p:txBody>
          <a:bodyPr/>
          <a:lstStyle/>
          <a:p>
            <a:fld id="{108582E2-60D7-40E7-AECB-CED9E7320F8D}" type="slidenum">
              <a:rPr lang="fr-FR" smtClean="0"/>
              <a:pPr/>
              <a:t>51</a:t>
            </a:fld>
            <a:endParaRPr lang="fr-FR"/>
          </a:p>
        </p:txBody>
      </p:sp>
      <p:pic>
        <p:nvPicPr>
          <p:cNvPr id="3" name="Image 2">
            <a:extLst>
              <a:ext uri="{FF2B5EF4-FFF2-40B4-BE49-F238E27FC236}">
                <a16:creationId xmlns:a16="http://schemas.microsoft.com/office/drawing/2014/main" id="{82B4BA7B-FCB4-9721-F00E-6B463F8218CE}"/>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Lst>
          </a:blip>
          <a:stretch>
            <a:fillRect/>
          </a:stretch>
        </p:blipFill>
        <p:spPr>
          <a:xfrm>
            <a:off x="2180891" y="332943"/>
            <a:ext cx="4782217" cy="6192114"/>
          </a:xfrm>
          <a:prstGeom prst="rect">
            <a:avLst/>
          </a:prstGeom>
        </p:spPr>
      </p:pic>
    </p:spTree>
    <p:extLst>
      <p:ext uri="{BB962C8B-B14F-4D97-AF65-F5344CB8AC3E}">
        <p14:creationId xmlns:p14="http://schemas.microsoft.com/office/powerpoint/2010/main" val="12901417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725AB3-B779-BA0E-5CF7-C679887443C7}"/>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7E80AF2E-05DD-BD9F-59B5-775C0F5EE430}"/>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56DFA936-9AE3-0479-B496-7F30A76142B4}"/>
              </a:ext>
            </a:extLst>
          </p:cNvPr>
          <p:cNvSpPr>
            <a:spLocks noGrp="1"/>
          </p:cNvSpPr>
          <p:nvPr>
            <p:ph type="sldNum" sz="quarter" idx="12"/>
          </p:nvPr>
        </p:nvSpPr>
        <p:spPr/>
        <p:txBody>
          <a:bodyPr/>
          <a:lstStyle/>
          <a:p>
            <a:fld id="{108582E2-60D7-40E7-AECB-CED9E7320F8D}" type="slidenum">
              <a:rPr lang="fr-FR" smtClean="0"/>
              <a:pPr/>
              <a:t>52</a:t>
            </a:fld>
            <a:endParaRPr lang="fr-FR"/>
          </a:p>
        </p:txBody>
      </p:sp>
      <p:pic>
        <p:nvPicPr>
          <p:cNvPr id="3" name="Image 2">
            <a:extLst>
              <a:ext uri="{FF2B5EF4-FFF2-40B4-BE49-F238E27FC236}">
                <a16:creationId xmlns:a16="http://schemas.microsoft.com/office/drawing/2014/main" id="{63E28DDD-6834-A274-E674-9613258F7ABF}"/>
              </a:ext>
            </a:extLst>
          </p:cNvPr>
          <p:cNvPicPr>
            <a:picLocks noChangeAspect="1"/>
          </p:cNvPicPr>
          <p:nvPr/>
        </p:nvPicPr>
        <p:blipFill>
          <a:blip r:embed="rId2"/>
          <a:stretch>
            <a:fillRect/>
          </a:stretch>
        </p:blipFill>
        <p:spPr>
          <a:xfrm>
            <a:off x="1561680" y="656838"/>
            <a:ext cx="6020640" cy="5544324"/>
          </a:xfrm>
          <a:prstGeom prst="rect">
            <a:avLst/>
          </a:prstGeom>
        </p:spPr>
      </p:pic>
    </p:spTree>
    <p:extLst>
      <p:ext uri="{BB962C8B-B14F-4D97-AF65-F5344CB8AC3E}">
        <p14:creationId xmlns:p14="http://schemas.microsoft.com/office/powerpoint/2010/main" val="290346449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A5EE6C-B451-C782-0536-C63E52E4F8D5}"/>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203C75FA-5FA9-DE72-80EF-FEDB2E31279D}"/>
              </a:ext>
            </a:extLst>
          </p:cNvPr>
          <p:cNvPicPr>
            <a:picLocks noChangeAspect="1"/>
          </p:cNvPicPr>
          <p:nvPr/>
        </p:nvPicPr>
        <p:blipFill>
          <a:blip r:embed="rId2"/>
          <a:stretch>
            <a:fillRect/>
          </a:stretch>
        </p:blipFill>
        <p:spPr>
          <a:xfrm>
            <a:off x="1" y="-24008"/>
            <a:ext cx="9144000" cy="6356350"/>
          </a:xfrm>
          <a:prstGeom prst="rect">
            <a:avLst/>
          </a:prstGeom>
        </p:spPr>
      </p:pic>
      <p:sp>
        <p:nvSpPr>
          <p:cNvPr id="4" name="Espace réservé du pied de page 3">
            <a:extLst>
              <a:ext uri="{FF2B5EF4-FFF2-40B4-BE49-F238E27FC236}">
                <a16:creationId xmlns:a16="http://schemas.microsoft.com/office/drawing/2014/main" id="{20B11EAA-EDA1-E6E8-EDC2-EA8AE4BCA1E3}"/>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D6756ED5-6690-3116-619D-C24AF4E5FAC6}"/>
              </a:ext>
            </a:extLst>
          </p:cNvPr>
          <p:cNvSpPr>
            <a:spLocks noGrp="1"/>
          </p:cNvSpPr>
          <p:nvPr>
            <p:ph type="sldNum" sz="quarter" idx="12"/>
          </p:nvPr>
        </p:nvSpPr>
        <p:spPr/>
        <p:txBody>
          <a:bodyPr/>
          <a:lstStyle/>
          <a:p>
            <a:fld id="{108582E2-60D7-40E7-AECB-CED9E7320F8D}" type="slidenum">
              <a:rPr lang="fr-FR" smtClean="0"/>
              <a:pPr/>
              <a:t>53</a:t>
            </a:fld>
            <a:endParaRPr lang="fr-FR"/>
          </a:p>
        </p:txBody>
      </p:sp>
      <p:sp>
        <p:nvSpPr>
          <p:cNvPr id="7" name="ZoneTexte 6">
            <a:extLst>
              <a:ext uri="{FF2B5EF4-FFF2-40B4-BE49-F238E27FC236}">
                <a16:creationId xmlns:a16="http://schemas.microsoft.com/office/drawing/2014/main" id="{550B4E13-8BE6-8BE7-C6CC-A2B4492786E1}"/>
              </a:ext>
            </a:extLst>
          </p:cNvPr>
          <p:cNvSpPr txBox="1"/>
          <p:nvPr/>
        </p:nvSpPr>
        <p:spPr>
          <a:xfrm>
            <a:off x="1979712" y="2204864"/>
            <a:ext cx="5040560" cy="1015663"/>
          </a:xfrm>
          <a:custGeom>
            <a:avLst/>
            <a:gdLst>
              <a:gd name="csX0" fmla="*/ 0 w 5040560"/>
              <a:gd name="csY0" fmla="*/ 0 h 1015663"/>
              <a:gd name="csX1" fmla="*/ 730881 w 5040560"/>
              <a:gd name="csY1" fmla="*/ 0 h 1015663"/>
              <a:gd name="csX2" fmla="*/ 1310546 w 5040560"/>
              <a:gd name="csY2" fmla="*/ 0 h 1015663"/>
              <a:gd name="csX3" fmla="*/ 1940616 w 5040560"/>
              <a:gd name="csY3" fmla="*/ 0 h 1015663"/>
              <a:gd name="csX4" fmla="*/ 2671497 w 5040560"/>
              <a:gd name="csY4" fmla="*/ 0 h 1015663"/>
              <a:gd name="csX5" fmla="*/ 3251161 w 5040560"/>
              <a:gd name="csY5" fmla="*/ 0 h 1015663"/>
              <a:gd name="csX6" fmla="*/ 3830826 w 5040560"/>
              <a:gd name="csY6" fmla="*/ 0 h 1015663"/>
              <a:gd name="csX7" fmla="*/ 4309679 w 5040560"/>
              <a:gd name="csY7" fmla="*/ 0 h 1015663"/>
              <a:gd name="csX8" fmla="*/ 5040560 w 5040560"/>
              <a:gd name="csY8" fmla="*/ 0 h 1015663"/>
              <a:gd name="csX9" fmla="*/ 5040560 w 5040560"/>
              <a:gd name="csY9" fmla="*/ 487518 h 1015663"/>
              <a:gd name="csX10" fmla="*/ 5040560 w 5040560"/>
              <a:gd name="csY10" fmla="*/ 1015663 h 1015663"/>
              <a:gd name="csX11" fmla="*/ 4511301 w 5040560"/>
              <a:gd name="csY11" fmla="*/ 1015663 h 1015663"/>
              <a:gd name="csX12" fmla="*/ 3931637 w 5040560"/>
              <a:gd name="csY12" fmla="*/ 1015663 h 1015663"/>
              <a:gd name="csX13" fmla="*/ 3301567 w 5040560"/>
              <a:gd name="csY13" fmla="*/ 1015663 h 1015663"/>
              <a:gd name="csX14" fmla="*/ 2772308 w 5040560"/>
              <a:gd name="csY14" fmla="*/ 1015663 h 1015663"/>
              <a:gd name="csX15" fmla="*/ 2091832 w 5040560"/>
              <a:gd name="csY15" fmla="*/ 1015663 h 1015663"/>
              <a:gd name="csX16" fmla="*/ 1512168 w 5040560"/>
              <a:gd name="csY16" fmla="*/ 1015663 h 1015663"/>
              <a:gd name="csX17" fmla="*/ 882098 w 5040560"/>
              <a:gd name="csY17" fmla="*/ 1015663 h 1015663"/>
              <a:gd name="csX18" fmla="*/ 0 w 5040560"/>
              <a:gd name="csY18" fmla="*/ 1015663 h 1015663"/>
              <a:gd name="csX19" fmla="*/ 0 w 5040560"/>
              <a:gd name="csY19" fmla="*/ 517988 h 1015663"/>
              <a:gd name="csX20" fmla="*/ 0 w 5040560"/>
              <a:gd name="csY20" fmla="*/ 0 h 1015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Lst>
            <a:rect l="l" t="t" r="r" b="b"/>
            <a:pathLst>
              <a:path w="5040560" h="1015663" fill="none" extrusionOk="0">
                <a:moveTo>
                  <a:pt x="0" y="0"/>
                </a:moveTo>
                <a:cubicBezTo>
                  <a:pt x="253903" y="-23719"/>
                  <a:pt x="374805" y="-2669"/>
                  <a:pt x="730881" y="0"/>
                </a:cubicBezTo>
                <a:cubicBezTo>
                  <a:pt x="1086957" y="2669"/>
                  <a:pt x="1184653" y="-23379"/>
                  <a:pt x="1310546" y="0"/>
                </a:cubicBezTo>
                <a:cubicBezTo>
                  <a:pt x="1436439" y="23379"/>
                  <a:pt x="1694591" y="3259"/>
                  <a:pt x="1940616" y="0"/>
                </a:cubicBezTo>
                <a:cubicBezTo>
                  <a:pt x="2186641" y="-3259"/>
                  <a:pt x="2413735" y="25724"/>
                  <a:pt x="2671497" y="0"/>
                </a:cubicBezTo>
                <a:cubicBezTo>
                  <a:pt x="2929259" y="-25724"/>
                  <a:pt x="3030505" y="-14622"/>
                  <a:pt x="3251161" y="0"/>
                </a:cubicBezTo>
                <a:cubicBezTo>
                  <a:pt x="3471817" y="14622"/>
                  <a:pt x="3669664" y="-9666"/>
                  <a:pt x="3830826" y="0"/>
                </a:cubicBezTo>
                <a:cubicBezTo>
                  <a:pt x="3991989" y="9666"/>
                  <a:pt x="4118906" y="-3912"/>
                  <a:pt x="4309679" y="0"/>
                </a:cubicBezTo>
                <a:cubicBezTo>
                  <a:pt x="4500452" y="3912"/>
                  <a:pt x="4802942" y="-29609"/>
                  <a:pt x="5040560" y="0"/>
                </a:cubicBezTo>
                <a:cubicBezTo>
                  <a:pt x="5045297" y="191319"/>
                  <a:pt x="5054219" y="297419"/>
                  <a:pt x="5040560" y="487518"/>
                </a:cubicBezTo>
                <a:cubicBezTo>
                  <a:pt x="5026901" y="677617"/>
                  <a:pt x="5016889" y="896733"/>
                  <a:pt x="5040560" y="1015663"/>
                </a:cubicBezTo>
                <a:cubicBezTo>
                  <a:pt x="4913612" y="1029262"/>
                  <a:pt x="4655258" y="1005660"/>
                  <a:pt x="4511301" y="1015663"/>
                </a:cubicBezTo>
                <a:cubicBezTo>
                  <a:pt x="4367344" y="1025666"/>
                  <a:pt x="4108877" y="1042727"/>
                  <a:pt x="3931637" y="1015663"/>
                </a:cubicBezTo>
                <a:cubicBezTo>
                  <a:pt x="3754397" y="988599"/>
                  <a:pt x="3502152" y="999037"/>
                  <a:pt x="3301567" y="1015663"/>
                </a:cubicBezTo>
                <a:cubicBezTo>
                  <a:pt x="3100982" y="1032290"/>
                  <a:pt x="2932623" y="1008384"/>
                  <a:pt x="2772308" y="1015663"/>
                </a:cubicBezTo>
                <a:cubicBezTo>
                  <a:pt x="2611993" y="1022942"/>
                  <a:pt x="2238586" y="1038925"/>
                  <a:pt x="2091832" y="1015663"/>
                </a:cubicBezTo>
                <a:cubicBezTo>
                  <a:pt x="1945078" y="992401"/>
                  <a:pt x="1784450" y="1002731"/>
                  <a:pt x="1512168" y="1015663"/>
                </a:cubicBezTo>
                <a:cubicBezTo>
                  <a:pt x="1239886" y="1028595"/>
                  <a:pt x="1118636" y="985414"/>
                  <a:pt x="882098" y="1015663"/>
                </a:cubicBezTo>
                <a:cubicBezTo>
                  <a:pt x="645560" y="1045913"/>
                  <a:pt x="406042" y="1051618"/>
                  <a:pt x="0" y="1015663"/>
                </a:cubicBezTo>
                <a:cubicBezTo>
                  <a:pt x="-2669" y="836076"/>
                  <a:pt x="-22987" y="700703"/>
                  <a:pt x="0" y="517988"/>
                </a:cubicBezTo>
                <a:cubicBezTo>
                  <a:pt x="22987" y="335273"/>
                  <a:pt x="15793" y="177028"/>
                  <a:pt x="0" y="0"/>
                </a:cubicBezTo>
                <a:close/>
              </a:path>
              <a:path w="5040560" h="1015663" stroke="0" extrusionOk="0">
                <a:moveTo>
                  <a:pt x="0" y="0"/>
                </a:moveTo>
                <a:cubicBezTo>
                  <a:pt x="201810" y="-18831"/>
                  <a:pt x="484728" y="-1330"/>
                  <a:pt x="680476" y="0"/>
                </a:cubicBezTo>
                <a:cubicBezTo>
                  <a:pt x="876224" y="1330"/>
                  <a:pt x="971564" y="-23145"/>
                  <a:pt x="1260140" y="0"/>
                </a:cubicBezTo>
                <a:cubicBezTo>
                  <a:pt x="1548716" y="23145"/>
                  <a:pt x="1624978" y="-12386"/>
                  <a:pt x="1789399" y="0"/>
                </a:cubicBezTo>
                <a:cubicBezTo>
                  <a:pt x="1953820" y="12386"/>
                  <a:pt x="2328628" y="-18575"/>
                  <a:pt x="2520280" y="0"/>
                </a:cubicBezTo>
                <a:cubicBezTo>
                  <a:pt x="2711932" y="18575"/>
                  <a:pt x="2896612" y="-17322"/>
                  <a:pt x="3049539" y="0"/>
                </a:cubicBezTo>
                <a:cubicBezTo>
                  <a:pt x="3202466" y="17322"/>
                  <a:pt x="3538246" y="-17509"/>
                  <a:pt x="3780420" y="0"/>
                </a:cubicBezTo>
                <a:cubicBezTo>
                  <a:pt x="4022594" y="17509"/>
                  <a:pt x="4687025" y="-27613"/>
                  <a:pt x="5040560" y="0"/>
                </a:cubicBezTo>
                <a:cubicBezTo>
                  <a:pt x="5054486" y="242452"/>
                  <a:pt x="5033836" y="331098"/>
                  <a:pt x="5040560" y="497675"/>
                </a:cubicBezTo>
                <a:cubicBezTo>
                  <a:pt x="5047284" y="664253"/>
                  <a:pt x="5022208" y="871543"/>
                  <a:pt x="5040560" y="1015663"/>
                </a:cubicBezTo>
                <a:cubicBezTo>
                  <a:pt x="4838021" y="996880"/>
                  <a:pt x="4553042" y="1021731"/>
                  <a:pt x="4309679" y="1015663"/>
                </a:cubicBezTo>
                <a:cubicBezTo>
                  <a:pt x="4066316" y="1009595"/>
                  <a:pt x="4042881" y="1008944"/>
                  <a:pt x="3830826" y="1015663"/>
                </a:cubicBezTo>
                <a:cubicBezTo>
                  <a:pt x="3618771" y="1022382"/>
                  <a:pt x="3481546" y="1000529"/>
                  <a:pt x="3251161" y="1015663"/>
                </a:cubicBezTo>
                <a:cubicBezTo>
                  <a:pt x="3020777" y="1030797"/>
                  <a:pt x="2815223" y="998620"/>
                  <a:pt x="2671497" y="1015663"/>
                </a:cubicBezTo>
                <a:cubicBezTo>
                  <a:pt x="2527771" y="1032706"/>
                  <a:pt x="2414609" y="1020344"/>
                  <a:pt x="2192644" y="1015663"/>
                </a:cubicBezTo>
                <a:cubicBezTo>
                  <a:pt x="1970679" y="1010982"/>
                  <a:pt x="1767229" y="1049678"/>
                  <a:pt x="1512168" y="1015663"/>
                </a:cubicBezTo>
                <a:cubicBezTo>
                  <a:pt x="1257107" y="981648"/>
                  <a:pt x="957684" y="983586"/>
                  <a:pt x="781287" y="1015663"/>
                </a:cubicBezTo>
                <a:cubicBezTo>
                  <a:pt x="604890" y="1047740"/>
                  <a:pt x="168124" y="997331"/>
                  <a:pt x="0" y="1015663"/>
                </a:cubicBezTo>
                <a:cubicBezTo>
                  <a:pt x="7610" y="888664"/>
                  <a:pt x="862" y="683048"/>
                  <a:pt x="0" y="528145"/>
                </a:cubicBezTo>
                <a:cubicBezTo>
                  <a:pt x="-862" y="373242"/>
                  <a:pt x="-23362" y="200396"/>
                  <a:pt x="0" y="0"/>
                </a:cubicBezTo>
                <a:close/>
              </a:path>
            </a:pathLst>
          </a:custGeom>
          <a:solidFill>
            <a:srgbClr val="FFFFCC"/>
          </a:solidFill>
          <a:ln>
            <a:solidFill>
              <a:schemeClr val="tx1"/>
            </a:solidFill>
            <a:extLst>
              <a:ext uri="{C807C97D-BFC1-408E-A445-0C87EB9F89A2}">
                <ask:lineSketchStyleProps xmlns:ask="http://schemas.microsoft.com/office/drawing/2018/sketchyshapes" sd="1398342554">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defPPr>
              <a:defRPr lang="fr-FR"/>
            </a:defPPr>
            <a:lvl1pPr algn="ctr">
              <a:defRPr kumimoji="0" sz="6000" b="1" i="1" strike="noStrike" cap="none" normalizeH="0" baseline="0">
                <a:ln>
                  <a:noFill/>
                </a:ln>
                <a:effectLst/>
                <a:latin typeface="Arial" panose="020B0604020202020204" pitchFamily="34" charset="0"/>
              </a:defRPr>
            </a:lvl1pPr>
          </a:lstStyle>
          <a:p>
            <a:r>
              <a:rPr lang="fr-FR" dirty="0"/>
              <a:t>Mode pro</a:t>
            </a:r>
          </a:p>
        </p:txBody>
      </p:sp>
    </p:spTree>
    <p:extLst>
      <p:ext uri="{BB962C8B-B14F-4D97-AF65-F5344CB8AC3E}">
        <p14:creationId xmlns:p14="http://schemas.microsoft.com/office/powerpoint/2010/main" val="6908617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B050F0-797A-72B4-2B80-4ECE219307CB}"/>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3D357849-1CFA-1AD4-0F67-D1FEDBA0733C}"/>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388A74BA-F54A-B5D1-0E4E-8CD46D07F6CD}"/>
              </a:ext>
            </a:extLst>
          </p:cNvPr>
          <p:cNvSpPr>
            <a:spLocks noGrp="1"/>
          </p:cNvSpPr>
          <p:nvPr>
            <p:ph type="sldNum" sz="quarter" idx="12"/>
          </p:nvPr>
        </p:nvSpPr>
        <p:spPr/>
        <p:txBody>
          <a:bodyPr/>
          <a:lstStyle/>
          <a:p>
            <a:fld id="{108582E2-60D7-40E7-AECB-CED9E7320F8D}" type="slidenum">
              <a:rPr lang="fr-FR" smtClean="0"/>
              <a:pPr/>
              <a:t>54</a:t>
            </a:fld>
            <a:endParaRPr lang="fr-FR"/>
          </a:p>
        </p:txBody>
      </p:sp>
      <p:pic>
        <p:nvPicPr>
          <p:cNvPr id="6" name="Image 5">
            <a:extLst>
              <a:ext uri="{FF2B5EF4-FFF2-40B4-BE49-F238E27FC236}">
                <a16:creationId xmlns:a16="http://schemas.microsoft.com/office/drawing/2014/main" id="{AE7E82E2-9945-38DA-FA91-B0BA9E4F312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Lst>
          </a:blip>
          <a:stretch>
            <a:fillRect/>
          </a:stretch>
        </p:blipFill>
        <p:spPr>
          <a:xfrm>
            <a:off x="683568" y="10654"/>
            <a:ext cx="7427168" cy="6345696"/>
          </a:xfrm>
          <a:prstGeom prst="rect">
            <a:avLst/>
          </a:prstGeom>
        </p:spPr>
      </p:pic>
      <p:pic>
        <p:nvPicPr>
          <p:cNvPr id="4" name="Image 3">
            <a:extLst>
              <a:ext uri="{FF2B5EF4-FFF2-40B4-BE49-F238E27FC236}">
                <a16:creationId xmlns:a16="http://schemas.microsoft.com/office/drawing/2014/main" id="{33000609-F1B5-20C0-40CE-10F7F90F27EE}"/>
              </a:ext>
            </a:extLst>
          </p:cNvPr>
          <p:cNvPicPr>
            <a:picLocks noChangeAspect="1"/>
          </p:cNvPicPr>
          <p:nvPr/>
        </p:nvPicPr>
        <p:blipFill>
          <a:blip r:embed="rId4"/>
          <a:stretch>
            <a:fillRect/>
          </a:stretch>
        </p:blipFill>
        <p:spPr>
          <a:xfrm>
            <a:off x="7926054" y="136525"/>
            <a:ext cx="1068756" cy="968452"/>
          </a:xfrm>
          <a:prstGeom prst="ellipse">
            <a:avLst/>
          </a:prstGeom>
          <a:ln>
            <a:noFill/>
          </a:ln>
          <a:effectLst>
            <a:softEdge rad="112500"/>
          </a:effectLst>
        </p:spPr>
      </p:pic>
    </p:spTree>
    <p:extLst>
      <p:ext uri="{BB962C8B-B14F-4D97-AF65-F5344CB8AC3E}">
        <p14:creationId xmlns:p14="http://schemas.microsoft.com/office/powerpoint/2010/main" val="39811414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AB18AB-1DCB-F011-4C1E-4A6F0529CD98}"/>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8825508C-7A99-F248-032C-952335D85691}"/>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2BC254A4-3AD8-3994-ECA8-D086BEBD463E}"/>
              </a:ext>
            </a:extLst>
          </p:cNvPr>
          <p:cNvSpPr>
            <a:spLocks noGrp="1"/>
          </p:cNvSpPr>
          <p:nvPr>
            <p:ph type="sldNum" sz="quarter" idx="12"/>
          </p:nvPr>
        </p:nvSpPr>
        <p:spPr/>
        <p:txBody>
          <a:bodyPr/>
          <a:lstStyle/>
          <a:p>
            <a:fld id="{108582E2-60D7-40E7-AECB-CED9E7320F8D}" type="slidenum">
              <a:rPr lang="fr-FR" smtClean="0"/>
              <a:pPr/>
              <a:t>55</a:t>
            </a:fld>
            <a:endParaRPr lang="fr-FR"/>
          </a:p>
        </p:txBody>
      </p:sp>
      <p:pic>
        <p:nvPicPr>
          <p:cNvPr id="6" name="Image 5">
            <a:extLst>
              <a:ext uri="{FF2B5EF4-FFF2-40B4-BE49-F238E27FC236}">
                <a16:creationId xmlns:a16="http://schemas.microsoft.com/office/drawing/2014/main" id="{4B246D82-939A-54C1-8BD4-F49A2AAA8EF7}"/>
              </a:ext>
            </a:extLst>
          </p:cNvPr>
          <p:cNvPicPr>
            <a:picLocks noChangeAspect="1"/>
          </p:cNvPicPr>
          <p:nvPr/>
        </p:nvPicPr>
        <p:blipFill>
          <a:blip r:embed="rId2"/>
          <a:stretch>
            <a:fillRect/>
          </a:stretch>
        </p:blipFill>
        <p:spPr>
          <a:xfrm>
            <a:off x="4905759" y="12552"/>
            <a:ext cx="3529499" cy="6858000"/>
          </a:xfrm>
          <a:prstGeom prst="rect">
            <a:avLst/>
          </a:prstGeom>
        </p:spPr>
      </p:pic>
      <p:pic>
        <p:nvPicPr>
          <p:cNvPr id="10" name="Image 9">
            <a:extLst>
              <a:ext uri="{FF2B5EF4-FFF2-40B4-BE49-F238E27FC236}">
                <a16:creationId xmlns:a16="http://schemas.microsoft.com/office/drawing/2014/main" id="{C5AED21A-AFC5-C903-041B-25C9C16CFB91}"/>
              </a:ext>
            </a:extLst>
          </p:cNvPr>
          <p:cNvPicPr>
            <a:picLocks noChangeAspect="1"/>
          </p:cNvPicPr>
          <p:nvPr/>
        </p:nvPicPr>
        <p:blipFill>
          <a:blip r:embed="rId3"/>
          <a:stretch>
            <a:fillRect/>
          </a:stretch>
        </p:blipFill>
        <p:spPr>
          <a:xfrm>
            <a:off x="732542" y="-18296"/>
            <a:ext cx="3519453" cy="6858000"/>
          </a:xfrm>
          <a:prstGeom prst="rect">
            <a:avLst/>
          </a:prstGeom>
        </p:spPr>
      </p:pic>
      <p:sp>
        <p:nvSpPr>
          <p:cNvPr id="13" name="Ellipse 12">
            <a:extLst>
              <a:ext uri="{FF2B5EF4-FFF2-40B4-BE49-F238E27FC236}">
                <a16:creationId xmlns:a16="http://schemas.microsoft.com/office/drawing/2014/main" id="{6AE8B25D-2E51-B822-03D7-29E5AB452AF3}"/>
              </a:ext>
            </a:extLst>
          </p:cNvPr>
          <p:cNvSpPr/>
          <p:nvPr/>
        </p:nvSpPr>
        <p:spPr>
          <a:xfrm>
            <a:off x="971600" y="3789040"/>
            <a:ext cx="936104" cy="734952"/>
          </a:xfrm>
          <a:prstGeom prst="ellipse">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4" name="Ellipse 13">
            <a:extLst>
              <a:ext uri="{FF2B5EF4-FFF2-40B4-BE49-F238E27FC236}">
                <a16:creationId xmlns:a16="http://schemas.microsoft.com/office/drawing/2014/main" id="{DB9F5ED7-7522-C4E8-2422-8804962572C7}"/>
              </a:ext>
            </a:extLst>
          </p:cNvPr>
          <p:cNvSpPr/>
          <p:nvPr/>
        </p:nvSpPr>
        <p:spPr>
          <a:xfrm>
            <a:off x="6670509" y="4285958"/>
            <a:ext cx="709803" cy="590340"/>
          </a:xfrm>
          <a:prstGeom prst="ellipse">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5" name="ZoneTexte 14">
            <a:extLst>
              <a:ext uri="{FF2B5EF4-FFF2-40B4-BE49-F238E27FC236}">
                <a16:creationId xmlns:a16="http://schemas.microsoft.com/office/drawing/2014/main" id="{423BF3AC-CDAA-6537-6B75-7C5C0669024E}"/>
              </a:ext>
            </a:extLst>
          </p:cNvPr>
          <p:cNvSpPr txBox="1"/>
          <p:nvPr/>
        </p:nvSpPr>
        <p:spPr>
          <a:xfrm>
            <a:off x="1572399" y="908720"/>
            <a:ext cx="1839738" cy="707886"/>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fr-FR" sz="2000" b="1" dirty="0"/>
              <a:t>ASTROPHOTO</a:t>
            </a:r>
          </a:p>
          <a:p>
            <a:pPr algn="ctr"/>
            <a:r>
              <a:rPr lang="fr-FR" sz="2000" b="1" dirty="0"/>
              <a:t>S24</a:t>
            </a:r>
          </a:p>
        </p:txBody>
      </p:sp>
      <p:sp>
        <p:nvSpPr>
          <p:cNvPr id="5" name="ZoneTexte 4">
            <a:extLst>
              <a:ext uri="{FF2B5EF4-FFF2-40B4-BE49-F238E27FC236}">
                <a16:creationId xmlns:a16="http://schemas.microsoft.com/office/drawing/2014/main" id="{22354674-F1AD-BC3E-49C6-9D3FD27E9958}"/>
              </a:ext>
            </a:extLst>
          </p:cNvPr>
          <p:cNvSpPr txBox="1"/>
          <p:nvPr/>
        </p:nvSpPr>
        <p:spPr>
          <a:xfrm>
            <a:off x="1068267" y="324177"/>
            <a:ext cx="2895600" cy="369332"/>
          </a:xfrm>
          <a:prstGeom prst="rect">
            <a:avLst/>
          </a:prstGeom>
          <a:solidFill>
            <a:srgbClr val="FFFF00"/>
          </a:solidFill>
        </p:spPr>
        <p:txBody>
          <a:bodyPr wrap="square">
            <a:spAutoFit/>
          </a:bodyPr>
          <a:lstStyle/>
          <a:p>
            <a:pPr algn="ctr"/>
            <a:r>
              <a:rPr lang="fr-FR" dirty="0"/>
              <a:t>Mode Pro / Mode vidéo Pro</a:t>
            </a:r>
          </a:p>
        </p:txBody>
      </p:sp>
    </p:spTree>
    <p:extLst>
      <p:ext uri="{BB962C8B-B14F-4D97-AF65-F5344CB8AC3E}">
        <p14:creationId xmlns:p14="http://schemas.microsoft.com/office/powerpoint/2010/main" val="34927407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B7023B1A-52F5-079E-F52F-C638D1B6DF41}"/>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96B5B62F-C16D-6C98-B516-EE5E678514EE}"/>
              </a:ext>
            </a:extLst>
          </p:cNvPr>
          <p:cNvSpPr>
            <a:spLocks noGrp="1"/>
          </p:cNvSpPr>
          <p:nvPr>
            <p:ph type="sldNum" sz="quarter" idx="12"/>
          </p:nvPr>
        </p:nvSpPr>
        <p:spPr/>
        <p:txBody>
          <a:bodyPr/>
          <a:lstStyle/>
          <a:p>
            <a:fld id="{108582E2-60D7-40E7-AECB-CED9E7320F8D}" type="slidenum">
              <a:rPr lang="fr-FR" smtClean="0"/>
              <a:pPr/>
              <a:t>56</a:t>
            </a:fld>
            <a:endParaRPr lang="fr-FR"/>
          </a:p>
        </p:txBody>
      </p:sp>
      <p:pic>
        <p:nvPicPr>
          <p:cNvPr id="7" name="Image 6">
            <a:extLst>
              <a:ext uri="{FF2B5EF4-FFF2-40B4-BE49-F238E27FC236}">
                <a16:creationId xmlns:a16="http://schemas.microsoft.com/office/drawing/2014/main" id="{C58F6A83-873E-23B3-91A2-85F3AEDD715C}"/>
              </a:ext>
            </a:extLst>
          </p:cNvPr>
          <p:cNvPicPr>
            <a:picLocks noChangeAspect="1"/>
          </p:cNvPicPr>
          <p:nvPr/>
        </p:nvPicPr>
        <p:blipFill>
          <a:blip r:embed="rId2"/>
          <a:stretch>
            <a:fillRect/>
          </a:stretch>
        </p:blipFill>
        <p:spPr>
          <a:xfrm>
            <a:off x="230946" y="692696"/>
            <a:ext cx="8796345" cy="5544615"/>
          </a:xfrm>
          <a:prstGeom prst="rect">
            <a:avLst/>
          </a:prstGeom>
        </p:spPr>
      </p:pic>
      <p:sp>
        <p:nvSpPr>
          <p:cNvPr id="8" name="ZoneTexte 7">
            <a:extLst>
              <a:ext uri="{FF2B5EF4-FFF2-40B4-BE49-F238E27FC236}">
                <a16:creationId xmlns:a16="http://schemas.microsoft.com/office/drawing/2014/main" id="{90F9E055-5C4C-9701-3D83-11350063EDB2}"/>
              </a:ext>
            </a:extLst>
          </p:cNvPr>
          <p:cNvSpPr txBox="1"/>
          <p:nvPr/>
        </p:nvSpPr>
        <p:spPr>
          <a:xfrm>
            <a:off x="2411760" y="133133"/>
            <a:ext cx="4572000" cy="584775"/>
          </a:xfrm>
          <a:prstGeom prst="rect">
            <a:avLst/>
          </a:prstGeom>
          <a:noFill/>
        </p:spPr>
        <p:txBody>
          <a:bodyPr wrap="square">
            <a:spAutoFit/>
          </a:bodyPr>
          <a:lstStyle/>
          <a:p>
            <a:pPr algn="ctr" fontAlgn="base">
              <a:buNone/>
            </a:pPr>
            <a:r>
              <a:rPr lang="fr-FR" sz="3200" b="1" i="1" dirty="0">
                <a:solidFill>
                  <a:srgbClr val="000000"/>
                </a:solidFill>
                <a:effectLst/>
              </a:rPr>
              <a:t>Pose longue</a:t>
            </a:r>
          </a:p>
        </p:txBody>
      </p:sp>
    </p:spTree>
    <p:extLst>
      <p:ext uri="{BB962C8B-B14F-4D97-AF65-F5344CB8AC3E}">
        <p14:creationId xmlns:p14="http://schemas.microsoft.com/office/powerpoint/2010/main" val="22635056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4F484AE0-56A5-E9D2-9B99-7C9F883FED67}"/>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3BC0982E-A334-4FA4-736D-81BC93656BEA}"/>
              </a:ext>
            </a:extLst>
          </p:cNvPr>
          <p:cNvSpPr>
            <a:spLocks noGrp="1"/>
          </p:cNvSpPr>
          <p:nvPr>
            <p:ph type="sldNum" sz="quarter" idx="12"/>
          </p:nvPr>
        </p:nvSpPr>
        <p:spPr/>
        <p:txBody>
          <a:bodyPr/>
          <a:lstStyle/>
          <a:p>
            <a:fld id="{108582E2-60D7-40E7-AECB-CED9E7320F8D}" type="slidenum">
              <a:rPr lang="fr-FR" smtClean="0"/>
              <a:pPr/>
              <a:t>57</a:t>
            </a:fld>
            <a:endParaRPr lang="fr-FR"/>
          </a:p>
        </p:txBody>
      </p:sp>
      <p:pic>
        <p:nvPicPr>
          <p:cNvPr id="7" name="Image 6">
            <a:extLst>
              <a:ext uri="{FF2B5EF4-FFF2-40B4-BE49-F238E27FC236}">
                <a16:creationId xmlns:a16="http://schemas.microsoft.com/office/drawing/2014/main" id="{1558B368-F24A-5042-AA2A-D41A183B28B3}"/>
              </a:ext>
            </a:extLst>
          </p:cNvPr>
          <p:cNvPicPr>
            <a:picLocks noChangeAspect="1"/>
          </p:cNvPicPr>
          <p:nvPr/>
        </p:nvPicPr>
        <p:blipFill>
          <a:blip r:embed="rId2"/>
          <a:stretch>
            <a:fillRect/>
          </a:stretch>
        </p:blipFill>
        <p:spPr>
          <a:xfrm>
            <a:off x="284390" y="584684"/>
            <a:ext cx="8575219" cy="5688631"/>
          </a:xfrm>
          <a:prstGeom prst="rect">
            <a:avLst/>
          </a:prstGeom>
        </p:spPr>
      </p:pic>
      <p:sp>
        <p:nvSpPr>
          <p:cNvPr id="8" name="ZoneTexte 7">
            <a:extLst>
              <a:ext uri="{FF2B5EF4-FFF2-40B4-BE49-F238E27FC236}">
                <a16:creationId xmlns:a16="http://schemas.microsoft.com/office/drawing/2014/main" id="{DB66D284-CF77-BD06-9181-B83E3FD5E337}"/>
              </a:ext>
            </a:extLst>
          </p:cNvPr>
          <p:cNvSpPr txBox="1"/>
          <p:nvPr/>
        </p:nvSpPr>
        <p:spPr>
          <a:xfrm>
            <a:off x="2483768" y="107053"/>
            <a:ext cx="4572000" cy="523220"/>
          </a:xfrm>
          <a:prstGeom prst="rect">
            <a:avLst/>
          </a:prstGeom>
          <a:noFill/>
        </p:spPr>
        <p:txBody>
          <a:bodyPr wrap="square">
            <a:spAutoFit/>
          </a:bodyPr>
          <a:lstStyle/>
          <a:p>
            <a:pPr algn="ctr" fontAlgn="base">
              <a:buNone/>
            </a:pPr>
            <a:r>
              <a:rPr lang="fr-FR" sz="2800" b="1" i="1" dirty="0">
                <a:solidFill>
                  <a:srgbClr val="000000"/>
                </a:solidFill>
                <a:effectLst/>
              </a:rPr>
              <a:t>Pose longue</a:t>
            </a:r>
          </a:p>
        </p:txBody>
      </p:sp>
    </p:spTree>
    <p:extLst>
      <p:ext uri="{BB962C8B-B14F-4D97-AF65-F5344CB8AC3E}">
        <p14:creationId xmlns:p14="http://schemas.microsoft.com/office/powerpoint/2010/main" val="119556606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CE1674-FE79-B477-1B41-73C02D93830B}"/>
            </a:ext>
          </a:extLst>
        </p:cNvPr>
        <p:cNvGrpSpPr/>
        <p:nvPr/>
      </p:nvGrpSpPr>
      <p:grpSpPr>
        <a:xfrm>
          <a:off x="0" y="0"/>
          <a:ext cx="0" cy="0"/>
          <a:chOff x="0" y="0"/>
          <a:chExt cx="0" cy="0"/>
        </a:xfrm>
      </p:grpSpPr>
      <p:sp>
        <p:nvSpPr>
          <p:cNvPr id="2" name="Espace réservé du pied de page 1">
            <a:extLst>
              <a:ext uri="{FF2B5EF4-FFF2-40B4-BE49-F238E27FC236}">
                <a16:creationId xmlns:a16="http://schemas.microsoft.com/office/drawing/2014/main" id="{1FA461E5-33A6-7550-D63E-CB626845646E}"/>
              </a:ext>
            </a:extLst>
          </p:cNvPr>
          <p:cNvSpPr>
            <a:spLocks noGrp="1"/>
          </p:cNvSpPr>
          <p:nvPr>
            <p:ph type="ftr" sz="quarter" idx="11"/>
          </p:nvPr>
        </p:nvSpPr>
        <p:spPr/>
        <p:txBody>
          <a:bodyPr/>
          <a:lstStyle/>
          <a:p>
            <a:r>
              <a:rPr lang="fr-FR"/>
              <a:t>Club Pédestre Ecureuil de Châtelet</a:t>
            </a:r>
          </a:p>
        </p:txBody>
      </p:sp>
      <p:sp>
        <p:nvSpPr>
          <p:cNvPr id="3" name="Espace réservé du numéro de diapositive 2">
            <a:extLst>
              <a:ext uri="{FF2B5EF4-FFF2-40B4-BE49-F238E27FC236}">
                <a16:creationId xmlns:a16="http://schemas.microsoft.com/office/drawing/2014/main" id="{8751C1C7-4DB6-BA3D-C1D7-97A947743CAE}"/>
              </a:ext>
            </a:extLst>
          </p:cNvPr>
          <p:cNvSpPr>
            <a:spLocks noGrp="1"/>
          </p:cNvSpPr>
          <p:nvPr>
            <p:ph type="sldNum" sz="quarter" idx="12"/>
          </p:nvPr>
        </p:nvSpPr>
        <p:spPr/>
        <p:txBody>
          <a:bodyPr/>
          <a:lstStyle/>
          <a:p>
            <a:fld id="{108582E2-60D7-40E7-AECB-CED9E7320F8D}" type="slidenum">
              <a:rPr lang="fr-FR" smtClean="0"/>
              <a:pPr/>
              <a:t>58</a:t>
            </a:fld>
            <a:endParaRPr lang="fr-FR"/>
          </a:p>
        </p:txBody>
      </p:sp>
      <p:pic>
        <p:nvPicPr>
          <p:cNvPr id="6" name="Image 5">
            <a:extLst>
              <a:ext uri="{FF2B5EF4-FFF2-40B4-BE49-F238E27FC236}">
                <a16:creationId xmlns:a16="http://schemas.microsoft.com/office/drawing/2014/main" id="{ADF44F88-E84C-5025-41C1-AFC1CF570363}"/>
              </a:ext>
            </a:extLst>
          </p:cNvPr>
          <p:cNvPicPr>
            <a:picLocks noChangeAspect="1"/>
          </p:cNvPicPr>
          <p:nvPr/>
        </p:nvPicPr>
        <p:blipFill>
          <a:blip r:embed="rId2"/>
          <a:stretch>
            <a:fillRect/>
          </a:stretch>
        </p:blipFill>
        <p:spPr>
          <a:xfrm>
            <a:off x="266950" y="512676"/>
            <a:ext cx="8610100" cy="5832648"/>
          </a:xfrm>
          <a:prstGeom prst="rect">
            <a:avLst/>
          </a:prstGeom>
        </p:spPr>
      </p:pic>
      <p:sp>
        <p:nvSpPr>
          <p:cNvPr id="8" name="ZoneTexte 7">
            <a:extLst>
              <a:ext uri="{FF2B5EF4-FFF2-40B4-BE49-F238E27FC236}">
                <a16:creationId xmlns:a16="http://schemas.microsoft.com/office/drawing/2014/main" id="{414CDECD-2BAE-0072-D877-6C1DC18EF82E}"/>
              </a:ext>
            </a:extLst>
          </p:cNvPr>
          <p:cNvSpPr txBox="1"/>
          <p:nvPr/>
        </p:nvSpPr>
        <p:spPr>
          <a:xfrm>
            <a:off x="790167" y="39985"/>
            <a:ext cx="7563666" cy="461665"/>
          </a:xfrm>
          <a:prstGeom prst="rect">
            <a:avLst/>
          </a:prstGeom>
          <a:noFill/>
        </p:spPr>
        <p:txBody>
          <a:bodyPr wrap="square">
            <a:spAutoFit/>
          </a:bodyPr>
          <a:lstStyle/>
          <a:p>
            <a:pPr algn="ctr" fontAlgn="base">
              <a:buNone/>
            </a:pPr>
            <a:r>
              <a:rPr lang="fr-FR" sz="2400" b="1" i="1" dirty="0">
                <a:solidFill>
                  <a:srgbClr val="000000"/>
                </a:solidFill>
                <a:effectLst/>
              </a:rPr>
              <a:t>Pose très longue =&gt;  Focale de 50 mm = 1h40 (Reflex)  </a:t>
            </a:r>
          </a:p>
        </p:txBody>
      </p:sp>
    </p:spTree>
    <p:extLst>
      <p:ext uri="{BB962C8B-B14F-4D97-AF65-F5344CB8AC3E}">
        <p14:creationId xmlns:p14="http://schemas.microsoft.com/office/powerpoint/2010/main" val="4946344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F2137846-832C-1D4F-9B93-C48FAEADA2CA}"/>
              </a:ext>
            </a:extLst>
          </p:cNvPr>
          <p:cNvPicPr>
            <a:picLocks noChangeAspect="1"/>
          </p:cNvPicPr>
          <p:nvPr/>
        </p:nvPicPr>
        <p:blipFill>
          <a:blip r:embed="rId2"/>
          <a:stretch>
            <a:fillRect/>
          </a:stretch>
        </p:blipFill>
        <p:spPr>
          <a:xfrm>
            <a:off x="1" y="-24008"/>
            <a:ext cx="9144000" cy="6356350"/>
          </a:xfrm>
          <a:prstGeom prst="rect">
            <a:avLst/>
          </a:prstGeom>
        </p:spPr>
      </p:pic>
      <p:sp>
        <p:nvSpPr>
          <p:cNvPr id="4" name="Espace réservé du pied de page 3">
            <a:extLst>
              <a:ext uri="{FF2B5EF4-FFF2-40B4-BE49-F238E27FC236}">
                <a16:creationId xmlns:a16="http://schemas.microsoft.com/office/drawing/2014/main" id="{7BC8DAFE-9E81-E408-1656-8445DAC624D2}"/>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A2069732-D321-AB04-3EEA-091E4F49B84F}"/>
              </a:ext>
            </a:extLst>
          </p:cNvPr>
          <p:cNvSpPr>
            <a:spLocks noGrp="1"/>
          </p:cNvSpPr>
          <p:nvPr>
            <p:ph type="sldNum" sz="quarter" idx="12"/>
          </p:nvPr>
        </p:nvSpPr>
        <p:spPr/>
        <p:txBody>
          <a:bodyPr/>
          <a:lstStyle/>
          <a:p>
            <a:fld id="{108582E2-60D7-40E7-AECB-CED9E7320F8D}" type="slidenum">
              <a:rPr lang="fr-FR" smtClean="0"/>
              <a:pPr/>
              <a:t>59</a:t>
            </a:fld>
            <a:endParaRPr lang="fr-FR"/>
          </a:p>
        </p:txBody>
      </p:sp>
      <p:sp>
        <p:nvSpPr>
          <p:cNvPr id="6" name="ZoneTexte 5">
            <a:extLst>
              <a:ext uri="{FF2B5EF4-FFF2-40B4-BE49-F238E27FC236}">
                <a16:creationId xmlns:a16="http://schemas.microsoft.com/office/drawing/2014/main" id="{966B3692-7CF4-96E6-0107-F97DA91EDB44}"/>
              </a:ext>
            </a:extLst>
          </p:cNvPr>
          <p:cNvSpPr txBox="1"/>
          <p:nvPr/>
        </p:nvSpPr>
        <p:spPr>
          <a:xfrm>
            <a:off x="764577" y="2385905"/>
            <a:ext cx="7614846" cy="1015663"/>
          </a:xfrm>
          <a:custGeom>
            <a:avLst/>
            <a:gdLst>
              <a:gd name="csX0" fmla="*/ 0 w 7614846"/>
              <a:gd name="csY0" fmla="*/ 0 h 1015663"/>
              <a:gd name="csX1" fmla="*/ 616110 w 7614846"/>
              <a:gd name="csY1" fmla="*/ 0 h 1015663"/>
              <a:gd name="csX2" fmla="*/ 1156072 w 7614846"/>
              <a:gd name="csY2" fmla="*/ 0 h 1015663"/>
              <a:gd name="csX3" fmla="*/ 1619885 w 7614846"/>
              <a:gd name="csY3" fmla="*/ 0 h 1015663"/>
              <a:gd name="csX4" fmla="*/ 2388293 w 7614846"/>
              <a:gd name="csY4" fmla="*/ 0 h 1015663"/>
              <a:gd name="csX5" fmla="*/ 3232848 w 7614846"/>
              <a:gd name="csY5" fmla="*/ 0 h 1015663"/>
              <a:gd name="csX6" fmla="*/ 4001255 w 7614846"/>
              <a:gd name="csY6" fmla="*/ 0 h 1015663"/>
              <a:gd name="csX7" fmla="*/ 4617366 w 7614846"/>
              <a:gd name="csY7" fmla="*/ 0 h 1015663"/>
              <a:gd name="csX8" fmla="*/ 5233476 w 7614846"/>
              <a:gd name="csY8" fmla="*/ 0 h 1015663"/>
              <a:gd name="csX9" fmla="*/ 5849586 w 7614846"/>
              <a:gd name="csY9" fmla="*/ 0 h 1015663"/>
              <a:gd name="csX10" fmla="*/ 6389548 w 7614846"/>
              <a:gd name="csY10" fmla="*/ 0 h 1015663"/>
              <a:gd name="csX11" fmla="*/ 6853361 w 7614846"/>
              <a:gd name="csY11" fmla="*/ 0 h 1015663"/>
              <a:gd name="csX12" fmla="*/ 7614846 w 7614846"/>
              <a:gd name="csY12" fmla="*/ 0 h 1015663"/>
              <a:gd name="csX13" fmla="*/ 7614846 w 7614846"/>
              <a:gd name="csY13" fmla="*/ 517988 h 1015663"/>
              <a:gd name="csX14" fmla="*/ 7614846 w 7614846"/>
              <a:gd name="csY14" fmla="*/ 1015663 h 1015663"/>
              <a:gd name="csX15" fmla="*/ 6998736 w 7614846"/>
              <a:gd name="csY15" fmla="*/ 1015663 h 1015663"/>
              <a:gd name="csX16" fmla="*/ 6458774 w 7614846"/>
              <a:gd name="csY16" fmla="*/ 1015663 h 1015663"/>
              <a:gd name="csX17" fmla="*/ 5842664 w 7614846"/>
              <a:gd name="csY17" fmla="*/ 1015663 h 1015663"/>
              <a:gd name="csX18" fmla="*/ 4998108 w 7614846"/>
              <a:gd name="csY18" fmla="*/ 1015663 h 1015663"/>
              <a:gd name="csX19" fmla="*/ 4229701 w 7614846"/>
              <a:gd name="csY19" fmla="*/ 1015663 h 1015663"/>
              <a:gd name="csX20" fmla="*/ 3765887 w 7614846"/>
              <a:gd name="csY20" fmla="*/ 1015663 h 1015663"/>
              <a:gd name="csX21" fmla="*/ 2921332 w 7614846"/>
              <a:gd name="csY21" fmla="*/ 1015663 h 1015663"/>
              <a:gd name="csX22" fmla="*/ 2152925 w 7614846"/>
              <a:gd name="csY22" fmla="*/ 1015663 h 1015663"/>
              <a:gd name="csX23" fmla="*/ 1460666 w 7614846"/>
              <a:gd name="csY23" fmla="*/ 1015663 h 1015663"/>
              <a:gd name="csX24" fmla="*/ 616110 w 7614846"/>
              <a:gd name="csY24" fmla="*/ 1015663 h 1015663"/>
              <a:gd name="csX25" fmla="*/ 0 w 7614846"/>
              <a:gd name="csY25" fmla="*/ 1015663 h 1015663"/>
              <a:gd name="csX26" fmla="*/ 0 w 7614846"/>
              <a:gd name="csY26" fmla="*/ 528145 h 1015663"/>
              <a:gd name="csX27" fmla="*/ 0 w 7614846"/>
              <a:gd name="csY27" fmla="*/ 0 h 10156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7614846" h="1015663" fill="none" extrusionOk="0">
                <a:moveTo>
                  <a:pt x="0" y="0"/>
                </a:moveTo>
                <a:cubicBezTo>
                  <a:pt x="270130" y="18540"/>
                  <a:pt x="465924" y="6244"/>
                  <a:pt x="616110" y="0"/>
                </a:cubicBezTo>
                <a:cubicBezTo>
                  <a:pt x="766296" y="-6244"/>
                  <a:pt x="909825" y="8766"/>
                  <a:pt x="1156072" y="0"/>
                </a:cubicBezTo>
                <a:cubicBezTo>
                  <a:pt x="1402319" y="-8766"/>
                  <a:pt x="1509364" y="2497"/>
                  <a:pt x="1619885" y="0"/>
                </a:cubicBezTo>
                <a:cubicBezTo>
                  <a:pt x="1730406" y="-2497"/>
                  <a:pt x="2014246" y="-32565"/>
                  <a:pt x="2388293" y="0"/>
                </a:cubicBezTo>
                <a:cubicBezTo>
                  <a:pt x="2762340" y="32565"/>
                  <a:pt x="2830151" y="15649"/>
                  <a:pt x="3232848" y="0"/>
                </a:cubicBezTo>
                <a:cubicBezTo>
                  <a:pt x="3635545" y="-15649"/>
                  <a:pt x="3748134" y="-25886"/>
                  <a:pt x="4001255" y="0"/>
                </a:cubicBezTo>
                <a:cubicBezTo>
                  <a:pt x="4254376" y="25886"/>
                  <a:pt x="4481569" y="-20095"/>
                  <a:pt x="4617366" y="0"/>
                </a:cubicBezTo>
                <a:cubicBezTo>
                  <a:pt x="4753163" y="20095"/>
                  <a:pt x="5050160" y="5558"/>
                  <a:pt x="5233476" y="0"/>
                </a:cubicBezTo>
                <a:cubicBezTo>
                  <a:pt x="5416792" y="-5558"/>
                  <a:pt x="5659243" y="-9276"/>
                  <a:pt x="5849586" y="0"/>
                </a:cubicBezTo>
                <a:cubicBezTo>
                  <a:pt x="6039929" y="9276"/>
                  <a:pt x="6200319" y="1249"/>
                  <a:pt x="6389548" y="0"/>
                </a:cubicBezTo>
                <a:cubicBezTo>
                  <a:pt x="6578777" y="-1249"/>
                  <a:pt x="6680802" y="-20771"/>
                  <a:pt x="6853361" y="0"/>
                </a:cubicBezTo>
                <a:cubicBezTo>
                  <a:pt x="7025920" y="20771"/>
                  <a:pt x="7239164" y="14551"/>
                  <a:pt x="7614846" y="0"/>
                </a:cubicBezTo>
                <a:cubicBezTo>
                  <a:pt x="7625391" y="195298"/>
                  <a:pt x="7622799" y="301397"/>
                  <a:pt x="7614846" y="517988"/>
                </a:cubicBezTo>
                <a:cubicBezTo>
                  <a:pt x="7606893" y="734579"/>
                  <a:pt x="7637681" y="787605"/>
                  <a:pt x="7614846" y="1015663"/>
                </a:cubicBezTo>
                <a:cubicBezTo>
                  <a:pt x="7376563" y="1020370"/>
                  <a:pt x="7203920" y="999591"/>
                  <a:pt x="6998736" y="1015663"/>
                </a:cubicBezTo>
                <a:cubicBezTo>
                  <a:pt x="6793552" y="1031736"/>
                  <a:pt x="6627205" y="1005547"/>
                  <a:pt x="6458774" y="1015663"/>
                </a:cubicBezTo>
                <a:cubicBezTo>
                  <a:pt x="6290343" y="1025779"/>
                  <a:pt x="6092414" y="1020091"/>
                  <a:pt x="5842664" y="1015663"/>
                </a:cubicBezTo>
                <a:cubicBezTo>
                  <a:pt x="5592914" y="1011236"/>
                  <a:pt x="5278562" y="1022587"/>
                  <a:pt x="4998108" y="1015663"/>
                </a:cubicBezTo>
                <a:cubicBezTo>
                  <a:pt x="4717654" y="1008739"/>
                  <a:pt x="4578502" y="1028151"/>
                  <a:pt x="4229701" y="1015663"/>
                </a:cubicBezTo>
                <a:cubicBezTo>
                  <a:pt x="3880900" y="1003175"/>
                  <a:pt x="3868478" y="1030061"/>
                  <a:pt x="3765887" y="1015663"/>
                </a:cubicBezTo>
                <a:cubicBezTo>
                  <a:pt x="3663296" y="1001265"/>
                  <a:pt x="3138715" y="1046766"/>
                  <a:pt x="2921332" y="1015663"/>
                </a:cubicBezTo>
                <a:cubicBezTo>
                  <a:pt x="2703949" y="984560"/>
                  <a:pt x="2336373" y="1031911"/>
                  <a:pt x="2152925" y="1015663"/>
                </a:cubicBezTo>
                <a:cubicBezTo>
                  <a:pt x="1969477" y="999415"/>
                  <a:pt x="1711745" y="1048213"/>
                  <a:pt x="1460666" y="1015663"/>
                </a:cubicBezTo>
                <a:cubicBezTo>
                  <a:pt x="1209587" y="983113"/>
                  <a:pt x="1017971" y="983240"/>
                  <a:pt x="616110" y="1015663"/>
                </a:cubicBezTo>
                <a:cubicBezTo>
                  <a:pt x="214249" y="1048086"/>
                  <a:pt x="225131" y="1005422"/>
                  <a:pt x="0" y="1015663"/>
                </a:cubicBezTo>
                <a:cubicBezTo>
                  <a:pt x="4566" y="870887"/>
                  <a:pt x="17597" y="731518"/>
                  <a:pt x="0" y="528145"/>
                </a:cubicBezTo>
                <a:cubicBezTo>
                  <a:pt x="-17597" y="324772"/>
                  <a:pt x="23301" y="206901"/>
                  <a:pt x="0" y="0"/>
                </a:cubicBezTo>
                <a:close/>
              </a:path>
              <a:path w="7614846" h="1015663" stroke="0" extrusionOk="0">
                <a:moveTo>
                  <a:pt x="0" y="0"/>
                </a:moveTo>
                <a:cubicBezTo>
                  <a:pt x="194410" y="-10543"/>
                  <a:pt x="439883" y="-26799"/>
                  <a:pt x="768407" y="0"/>
                </a:cubicBezTo>
                <a:cubicBezTo>
                  <a:pt x="1096931" y="26799"/>
                  <a:pt x="1220487" y="-5463"/>
                  <a:pt x="1384517" y="0"/>
                </a:cubicBezTo>
                <a:cubicBezTo>
                  <a:pt x="1548547" y="5463"/>
                  <a:pt x="1762991" y="-16258"/>
                  <a:pt x="1924479" y="0"/>
                </a:cubicBezTo>
                <a:cubicBezTo>
                  <a:pt x="2085967" y="16258"/>
                  <a:pt x="2367387" y="-12509"/>
                  <a:pt x="2769035" y="0"/>
                </a:cubicBezTo>
                <a:cubicBezTo>
                  <a:pt x="3170683" y="12509"/>
                  <a:pt x="3123204" y="3815"/>
                  <a:pt x="3308997" y="0"/>
                </a:cubicBezTo>
                <a:cubicBezTo>
                  <a:pt x="3494790" y="-3815"/>
                  <a:pt x="3949158" y="-15660"/>
                  <a:pt x="4153552" y="0"/>
                </a:cubicBezTo>
                <a:cubicBezTo>
                  <a:pt x="4357946" y="15660"/>
                  <a:pt x="4825330" y="-18042"/>
                  <a:pt x="4998108" y="0"/>
                </a:cubicBezTo>
                <a:cubicBezTo>
                  <a:pt x="5170886" y="18042"/>
                  <a:pt x="5423451" y="11717"/>
                  <a:pt x="5614218" y="0"/>
                </a:cubicBezTo>
                <a:cubicBezTo>
                  <a:pt x="5804985" y="-11717"/>
                  <a:pt x="5981638" y="-21011"/>
                  <a:pt x="6078032" y="0"/>
                </a:cubicBezTo>
                <a:cubicBezTo>
                  <a:pt x="6174426" y="21011"/>
                  <a:pt x="6663090" y="36006"/>
                  <a:pt x="6922587" y="0"/>
                </a:cubicBezTo>
                <a:cubicBezTo>
                  <a:pt x="7182084" y="-36006"/>
                  <a:pt x="7370146" y="-17655"/>
                  <a:pt x="7614846" y="0"/>
                </a:cubicBezTo>
                <a:cubicBezTo>
                  <a:pt x="7613585" y="251103"/>
                  <a:pt x="7627819" y="337899"/>
                  <a:pt x="7614846" y="517988"/>
                </a:cubicBezTo>
                <a:cubicBezTo>
                  <a:pt x="7601873" y="698077"/>
                  <a:pt x="7630055" y="864362"/>
                  <a:pt x="7614846" y="1015663"/>
                </a:cubicBezTo>
                <a:cubicBezTo>
                  <a:pt x="7440156" y="984433"/>
                  <a:pt x="7220317" y="984160"/>
                  <a:pt x="6922587" y="1015663"/>
                </a:cubicBezTo>
                <a:cubicBezTo>
                  <a:pt x="6624857" y="1047166"/>
                  <a:pt x="6492509" y="1048434"/>
                  <a:pt x="6154180" y="1015663"/>
                </a:cubicBezTo>
                <a:cubicBezTo>
                  <a:pt x="5815851" y="982892"/>
                  <a:pt x="5680826" y="984742"/>
                  <a:pt x="5309624" y="1015663"/>
                </a:cubicBezTo>
                <a:cubicBezTo>
                  <a:pt x="4938422" y="1046584"/>
                  <a:pt x="4814468" y="1030848"/>
                  <a:pt x="4465069" y="1015663"/>
                </a:cubicBezTo>
                <a:cubicBezTo>
                  <a:pt x="4115670" y="1000478"/>
                  <a:pt x="4131390" y="1018255"/>
                  <a:pt x="3925107" y="1015663"/>
                </a:cubicBezTo>
                <a:cubicBezTo>
                  <a:pt x="3718824" y="1013071"/>
                  <a:pt x="3657926" y="1016073"/>
                  <a:pt x="3461294" y="1015663"/>
                </a:cubicBezTo>
                <a:cubicBezTo>
                  <a:pt x="3264662" y="1015253"/>
                  <a:pt x="2944474" y="993850"/>
                  <a:pt x="2692886" y="1015663"/>
                </a:cubicBezTo>
                <a:cubicBezTo>
                  <a:pt x="2441298" y="1037476"/>
                  <a:pt x="2192773" y="987205"/>
                  <a:pt x="1848331" y="1015663"/>
                </a:cubicBezTo>
                <a:cubicBezTo>
                  <a:pt x="1503889" y="1044121"/>
                  <a:pt x="1485007" y="1037522"/>
                  <a:pt x="1384517" y="1015663"/>
                </a:cubicBezTo>
                <a:cubicBezTo>
                  <a:pt x="1284027" y="993804"/>
                  <a:pt x="1042850" y="1024151"/>
                  <a:pt x="920704" y="1015663"/>
                </a:cubicBezTo>
                <a:cubicBezTo>
                  <a:pt x="798558" y="1007175"/>
                  <a:pt x="449645" y="1012698"/>
                  <a:pt x="0" y="1015663"/>
                </a:cubicBezTo>
                <a:cubicBezTo>
                  <a:pt x="22213" y="759167"/>
                  <a:pt x="8766" y="623830"/>
                  <a:pt x="0" y="497675"/>
                </a:cubicBezTo>
                <a:cubicBezTo>
                  <a:pt x="-8766" y="371520"/>
                  <a:pt x="-24602" y="114742"/>
                  <a:pt x="0" y="0"/>
                </a:cubicBezTo>
                <a:close/>
              </a:path>
            </a:pathLst>
          </a:custGeom>
          <a:solidFill>
            <a:srgbClr val="FFFFCC"/>
          </a:solidFill>
          <a:ln>
            <a:solidFill>
              <a:schemeClr val="tx1"/>
            </a:solidFill>
            <a:extLst>
              <a:ext uri="{C807C97D-BFC1-408E-A445-0C87EB9F89A2}">
                <ask:lineSketchStyleProps xmlns:ask="http://schemas.microsoft.com/office/drawing/2018/sketchyshapes" sd="1398342554">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defPPr>
              <a:defRPr lang="fr-FR"/>
            </a:defPPr>
            <a:lvl1pPr algn="ctr">
              <a:defRPr kumimoji="0" sz="6000" b="1" i="1" strike="noStrike" cap="none" normalizeH="0" baseline="0">
                <a:ln>
                  <a:noFill/>
                </a:ln>
                <a:effectLst/>
                <a:latin typeface="Arial" panose="020B0604020202020204" pitchFamily="34" charset="0"/>
              </a:defRPr>
            </a:lvl1pPr>
          </a:lstStyle>
          <a:p>
            <a:r>
              <a:rPr lang="fr-FR" dirty="0"/>
              <a:t>Modifier/développer </a:t>
            </a:r>
          </a:p>
        </p:txBody>
      </p:sp>
    </p:spTree>
    <p:extLst>
      <p:ext uri="{BB962C8B-B14F-4D97-AF65-F5344CB8AC3E}">
        <p14:creationId xmlns:p14="http://schemas.microsoft.com/office/powerpoint/2010/main" val="39571483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11E75D-B185-85E9-63BC-77310E0F3C9C}"/>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8B750447-9C36-3B05-04DD-F715B4DA9174}"/>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54C80EBE-3156-C844-A8BF-FB60A0C8DED2}"/>
              </a:ext>
            </a:extLst>
          </p:cNvPr>
          <p:cNvSpPr>
            <a:spLocks noGrp="1"/>
          </p:cNvSpPr>
          <p:nvPr>
            <p:ph type="sldNum" sz="quarter" idx="12"/>
          </p:nvPr>
        </p:nvSpPr>
        <p:spPr/>
        <p:txBody>
          <a:bodyPr/>
          <a:lstStyle/>
          <a:p>
            <a:fld id="{108582E2-60D7-40E7-AECB-CED9E7320F8D}" type="slidenum">
              <a:rPr lang="fr-FR" smtClean="0"/>
              <a:pPr/>
              <a:t>60</a:t>
            </a:fld>
            <a:endParaRPr lang="fr-FR"/>
          </a:p>
        </p:txBody>
      </p:sp>
      <p:sp>
        <p:nvSpPr>
          <p:cNvPr id="3" name="ZoneTexte 2">
            <a:extLst>
              <a:ext uri="{FF2B5EF4-FFF2-40B4-BE49-F238E27FC236}">
                <a16:creationId xmlns:a16="http://schemas.microsoft.com/office/drawing/2014/main" id="{266B994A-F322-1DB1-4403-86B55E7CAD3D}"/>
              </a:ext>
            </a:extLst>
          </p:cNvPr>
          <p:cNvSpPr txBox="1"/>
          <p:nvPr/>
        </p:nvSpPr>
        <p:spPr>
          <a:xfrm>
            <a:off x="1259632" y="153709"/>
            <a:ext cx="7355160" cy="461665"/>
          </a:xfrm>
          <a:prstGeom prst="rect">
            <a:avLst/>
          </a:prstGeom>
          <a:noFill/>
        </p:spPr>
        <p:txBody>
          <a:bodyPr wrap="square">
            <a:spAutoFit/>
          </a:bodyPr>
          <a:lstStyle/>
          <a:p>
            <a:pPr algn="ctr" fontAlgn="base">
              <a:spcAft>
                <a:spcPts val="1500"/>
              </a:spcAft>
              <a:buNone/>
            </a:pPr>
            <a:r>
              <a:rPr lang="fr-FR" sz="2400" b="1" i="1" dirty="0">
                <a:solidFill>
                  <a:srgbClr val="27272A"/>
                </a:solidFill>
                <a:effectLst/>
                <a:latin typeface="inherit"/>
              </a:rPr>
              <a:t>Le noir et blanc renforce les émotions</a:t>
            </a:r>
            <a:endParaRPr lang="fr-FR" sz="2400" b="0" i="1" dirty="0">
              <a:solidFill>
                <a:srgbClr val="27272A"/>
              </a:solidFill>
              <a:effectLst/>
              <a:latin typeface="Open Sans" panose="020B0606030504020204" pitchFamily="34" charset="0"/>
            </a:endParaRPr>
          </a:p>
        </p:txBody>
      </p:sp>
      <p:pic>
        <p:nvPicPr>
          <p:cNvPr id="7" name="Image 6">
            <a:extLst>
              <a:ext uri="{FF2B5EF4-FFF2-40B4-BE49-F238E27FC236}">
                <a16:creationId xmlns:a16="http://schemas.microsoft.com/office/drawing/2014/main" id="{CF01635B-63CB-6480-7165-54F41498E4E9}"/>
              </a:ext>
            </a:extLst>
          </p:cNvPr>
          <p:cNvPicPr>
            <a:picLocks noChangeAspect="1"/>
          </p:cNvPicPr>
          <p:nvPr/>
        </p:nvPicPr>
        <p:blipFill>
          <a:blip r:embed="rId2"/>
          <a:srcRect l="29890" b="32150"/>
          <a:stretch>
            <a:fillRect/>
          </a:stretch>
        </p:blipFill>
        <p:spPr>
          <a:xfrm>
            <a:off x="1619672" y="717412"/>
            <a:ext cx="2690404" cy="5638938"/>
          </a:xfrm>
          <a:prstGeom prst="rect">
            <a:avLst/>
          </a:prstGeom>
          <a:ln>
            <a:noFill/>
          </a:ln>
          <a:effectLst>
            <a:outerShdw blurRad="190500" algn="tl" rotWithShape="0">
              <a:srgbClr val="000000">
                <a:alpha val="70000"/>
              </a:srgbClr>
            </a:outerShdw>
          </a:effectLst>
        </p:spPr>
      </p:pic>
      <p:pic>
        <p:nvPicPr>
          <p:cNvPr id="9" name="Image 8">
            <a:extLst>
              <a:ext uri="{FF2B5EF4-FFF2-40B4-BE49-F238E27FC236}">
                <a16:creationId xmlns:a16="http://schemas.microsoft.com/office/drawing/2014/main" id="{BF8CBF06-E721-FDD4-11FC-BFAD40A62662}"/>
              </a:ext>
            </a:extLst>
          </p:cNvPr>
          <p:cNvPicPr>
            <a:picLocks noChangeAspect="1"/>
          </p:cNvPicPr>
          <p:nvPr/>
        </p:nvPicPr>
        <p:blipFill>
          <a:blip r:embed="rId3"/>
          <a:stretch>
            <a:fillRect/>
          </a:stretch>
        </p:blipFill>
        <p:spPr>
          <a:xfrm>
            <a:off x="5508104" y="715116"/>
            <a:ext cx="2600201" cy="5621431"/>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09896509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8810A8-64C8-B00D-0076-D91C8A312A0B}"/>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BE13FA1D-8996-C667-B8AB-4640AFE6388D}"/>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FFA3FBC9-1B0C-3ED5-BEA0-EF2CBED11B5B}"/>
              </a:ext>
            </a:extLst>
          </p:cNvPr>
          <p:cNvSpPr>
            <a:spLocks noGrp="1"/>
          </p:cNvSpPr>
          <p:nvPr>
            <p:ph type="sldNum" sz="quarter" idx="12"/>
          </p:nvPr>
        </p:nvSpPr>
        <p:spPr/>
        <p:txBody>
          <a:bodyPr/>
          <a:lstStyle/>
          <a:p>
            <a:fld id="{108582E2-60D7-40E7-AECB-CED9E7320F8D}" type="slidenum">
              <a:rPr lang="fr-FR" smtClean="0"/>
              <a:pPr/>
              <a:t>61</a:t>
            </a:fld>
            <a:endParaRPr lang="fr-FR"/>
          </a:p>
        </p:txBody>
      </p:sp>
      <p:pic>
        <p:nvPicPr>
          <p:cNvPr id="6" name="Image 5">
            <a:extLst>
              <a:ext uri="{FF2B5EF4-FFF2-40B4-BE49-F238E27FC236}">
                <a16:creationId xmlns:a16="http://schemas.microsoft.com/office/drawing/2014/main" id="{6D1A5915-E086-3AF5-562B-F44421EAA6BF}"/>
              </a:ext>
            </a:extLst>
          </p:cNvPr>
          <p:cNvPicPr>
            <a:picLocks noChangeAspect="1"/>
          </p:cNvPicPr>
          <p:nvPr/>
        </p:nvPicPr>
        <p:blipFill>
          <a:blip r:embed="rId2"/>
          <a:stretch>
            <a:fillRect/>
          </a:stretch>
        </p:blipFill>
        <p:spPr>
          <a:xfrm>
            <a:off x="0" y="1214360"/>
            <a:ext cx="9144000" cy="4429279"/>
          </a:xfrm>
          <a:prstGeom prst="rect">
            <a:avLst/>
          </a:prstGeom>
        </p:spPr>
      </p:pic>
      <p:sp>
        <p:nvSpPr>
          <p:cNvPr id="2" name="ZoneTexte 1">
            <a:extLst>
              <a:ext uri="{FF2B5EF4-FFF2-40B4-BE49-F238E27FC236}">
                <a16:creationId xmlns:a16="http://schemas.microsoft.com/office/drawing/2014/main" id="{BBF54F5F-3C7E-DADB-B130-A01734049B01}"/>
              </a:ext>
            </a:extLst>
          </p:cNvPr>
          <p:cNvSpPr txBox="1"/>
          <p:nvPr/>
        </p:nvSpPr>
        <p:spPr>
          <a:xfrm>
            <a:off x="2339752" y="404664"/>
            <a:ext cx="4032448" cy="584775"/>
          </a:xfrm>
          <a:prstGeom prst="rect">
            <a:avLst/>
          </a:prstGeom>
          <a:noFill/>
        </p:spPr>
        <p:txBody>
          <a:bodyPr wrap="square" rtlCol="0">
            <a:spAutoFit/>
          </a:bodyPr>
          <a:lstStyle/>
          <a:p>
            <a:pPr algn="ctr"/>
            <a:r>
              <a:rPr lang="fr-FR" sz="3200" b="1" i="1" dirty="0"/>
              <a:t>Photo au format 16:9</a:t>
            </a:r>
          </a:p>
        </p:txBody>
      </p:sp>
    </p:spTree>
    <p:extLst>
      <p:ext uri="{BB962C8B-B14F-4D97-AF65-F5344CB8AC3E}">
        <p14:creationId xmlns:p14="http://schemas.microsoft.com/office/powerpoint/2010/main" val="1306860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F7261-4230-5E07-DA68-C0E0B65D453D}"/>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FD2EE810-305E-3AA1-A4B6-95C55550B65E}"/>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DF876F91-F170-A46C-B691-31443BA970FC}"/>
              </a:ext>
            </a:extLst>
          </p:cNvPr>
          <p:cNvSpPr>
            <a:spLocks noGrp="1"/>
          </p:cNvSpPr>
          <p:nvPr>
            <p:ph type="sldNum" sz="quarter" idx="12"/>
          </p:nvPr>
        </p:nvSpPr>
        <p:spPr/>
        <p:txBody>
          <a:bodyPr/>
          <a:lstStyle/>
          <a:p>
            <a:fld id="{108582E2-60D7-40E7-AECB-CED9E7320F8D}" type="slidenum">
              <a:rPr lang="fr-FR" smtClean="0"/>
              <a:pPr/>
              <a:t>62</a:t>
            </a:fld>
            <a:endParaRPr lang="fr-FR"/>
          </a:p>
        </p:txBody>
      </p:sp>
      <p:pic>
        <p:nvPicPr>
          <p:cNvPr id="3" name="Image 2">
            <a:extLst>
              <a:ext uri="{FF2B5EF4-FFF2-40B4-BE49-F238E27FC236}">
                <a16:creationId xmlns:a16="http://schemas.microsoft.com/office/drawing/2014/main" id="{974407EE-5A7C-3A60-2F04-2C1C14B7837B}"/>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colorTemperature colorTemp="8800"/>
                    </a14:imgEffect>
                  </a14:imgLayer>
                </a14:imgProps>
              </a:ext>
            </a:extLst>
          </a:blip>
          <a:stretch>
            <a:fillRect/>
          </a:stretch>
        </p:blipFill>
        <p:spPr>
          <a:xfrm>
            <a:off x="0" y="1219446"/>
            <a:ext cx="9144000" cy="4419107"/>
          </a:xfrm>
          <a:prstGeom prst="rect">
            <a:avLst/>
          </a:prstGeom>
          <a:ln>
            <a:noFill/>
          </a:ln>
          <a:effectLst>
            <a:outerShdw blurRad="190500" algn="tl" rotWithShape="0">
              <a:srgbClr val="000000">
                <a:alpha val="70000"/>
              </a:srgbClr>
            </a:outerShdw>
          </a:effectLst>
        </p:spPr>
      </p:pic>
      <p:sp>
        <p:nvSpPr>
          <p:cNvPr id="2" name="ZoneTexte 1">
            <a:extLst>
              <a:ext uri="{FF2B5EF4-FFF2-40B4-BE49-F238E27FC236}">
                <a16:creationId xmlns:a16="http://schemas.microsoft.com/office/drawing/2014/main" id="{606E69D2-B86E-BDE3-3835-5569B79F2729}"/>
              </a:ext>
            </a:extLst>
          </p:cNvPr>
          <p:cNvSpPr txBox="1"/>
          <p:nvPr/>
        </p:nvSpPr>
        <p:spPr>
          <a:xfrm>
            <a:off x="2591780" y="427292"/>
            <a:ext cx="3960440" cy="523220"/>
          </a:xfrm>
          <a:prstGeom prst="rect">
            <a:avLst/>
          </a:prstGeom>
          <a:noFill/>
        </p:spPr>
        <p:txBody>
          <a:bodyPr wrap="square" rtlCol="0">
            <a:spAutoFit/>
          </a:bodyPr>
          <a:lstStyle/>
          <a:p>
            <a:pPr algn="ctr"/>
            <a:r>
              <a:rPr lang="fr-FR" sz="2800" b="1" i="1" dirty="0">
                <a:latin typeface="Aptos" panose="020B0004020202020204" pitchFamily="34" charset="0"/>
              </a:rPr>
              <a:t>Après recadrage </a:t>
            </a:r>
          </a:p>
        </p:txBody>
      </p:sp>
      <p:sp>
        <p:nvSpPr>
          <p:cNvPr id="7" name="ZoneTexte 6">
            <a:extLst>
              <a:ext uri="{FF2B5EF4-FFF2-40B4-BE49-F238E27FC236}">
                <a16:creationId xmlns:a16="http://schemas.microsoft.com/office/drawing/2014/main" id="{7054AD77-184B-43F8-B441-3512E9D6B248}"/>
              </a:ext>
            </a:extLst>
          </p:cNvPr>
          <p:cNvSpPr txBox="1"/>
          <p:nvPr/>
        </p:nvSpPr>
        <p:spPr>
          <a:xfrm>
            <a:off x="6019800" y="334959"/>
            <a:ext cx="1224136" cy="707886"/>
          </a:xfrm>
          <a:prstGeom prst="rect">
            <a:avLst/>
          </a:prstGeom>
          <a:noFill/>
        </p:spPr>
        <p:txBody>
          <a:bodyPr wrap="square">
            <a:spAutoFit/>
          </a:bodyPr>
          <a:lstStyle/>
          <a:p>
            <a:r>
              <a:rPr lang="fr-FR" sz="4000" b="1" dirty="0"/>
              <a:t>🪄</a:t>
            </a:r>
          </a:p>
        </p:txBody>
      </p:sp>
    </p:spTree>
    <p:extLst>
      <p:ext uri="{BB962C8B-B14F-4D97-AF65-F5344CB8AC3E}">
        <p14:creationId xmlns:p14="http://schemas.microsoft.com/office/powerpoint/2010/main" val="273903558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2727A8C7-5DDB-0652-73A9-CDFCD5163FA0}"/>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7A7AC29D-068D-7052-49E7-164BF5525617}"/>
              </a:ext>
            </a:extLst>
          </p:cNvPr>
          <p:cNvSpPr>
            <a:spLocks noGrp="1"/>
          </p:cNvSpPr>
          <p:nvPr>
            <p:ph type="sldNum" sz="quarter" idx="12"/>
          </p:nvPr>
        </p:nvSpPr>
        <p:spPr/>
        <p:txBody>
          <a:bodyPr/>
          <a:lstStyle/>
          <a:p>
            <a:fld id="{108582E2-60D7-40E7-AECB-CED9E7320F8D}" type="slidenum">
              <a:rPr lang="fr-FR" smtClean="0"/>
              <a:pPr/>
              <a:t>63</a:t>
            </a:fld>
            <a:endParaRPr lang="fr-FR"/>
          </a:p>
        </p:txBody>
      </p:sp>
      <p:pic>
        <p:nvPicPr>
          <p:cNvPr id="7" name="Image 6">
            <a:extLst>
              <a:ext uri="{FF2B5EF4-FFF2-40B4-BE49-F238E27FC236}">
                <a16:creationId xmlns:a16="http://schemas.microsoft.com/office/drawing/2014/main" id="{C5935074-91D3-410B-5A97-C3B3C37C8602}"/>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Lst>
          </a:blip>
          <a:stretch>
            <a:fillRect/>
          </a:stretch>
        </p:blipFill>
        <p:spPr>
          <a:xfrm>
            <a:off x="107504" y="0"/>
            <a:ext cx="6858000" cy="6858000"/>
          </a:xfrm>
          <a:prstGeom prst="rect">
            <a:avLst/>
          </a:prstGeom>
        </p:spPr>
      </p:pic>
      <p:sp>
        <p:nvSpPr>
          <p:cNvPr id="8" name="ZoneTexte 7">
            <a:extLst>
              <a:ext uri="{FF2B5EF4-FFF2-40B4-BE49-F238E27FC236}">
                <a16:creationId xmlns:a16="http://schemas.microsoft.com/office/drawing/2014/main" id="{D48F0778-E32D-5D35-2050-C904D75F54B1}"/>
              </a:ext>
            </a:extLst>
          </p:cNvPr>
          <p:cNvSpPr txBox="1"/>
          <p:nvPr/>
        </p:nvSpPr>
        <p:spPr>
          <a:xfrm>
            <a:off x="7027080" y="692696"/>
            <a:ext cx="2016224" cy="1569660"/>
          </a:xfrm>
          <a:prstGeom prst="rect">
            <a:avLst/>
          </a:prstGeom>
          <a:noFill/>
        </p:spPr>
        <p:txBody>
          <a:bodyPr wrap="square" rtlCol="0">
            <a:spAutoFit/>
          </a:bodyPr>
          <a:lstStyle/>
          <a:p>
            <a:pPr algn="ctr"/>
            <a:r>
              <a:rPr lang="fr-FR" sz="3200" b="1" i="1" dirty="0"/>
              <a:t>Photo au format 1:1</a:t>
            </a:r>
          </a:p>
          <a:p>
            <a:pPr algn="ctr"/>
            <a:endParaRPr lang="fr-FR" sz="3200" b="1" i="1" dirty="0"/>
          </a:p>
        </p:txBody>
      </p:sp>
    </p:spTree>
    <p:extLst>
      <p:ext uri="{BB962C8B-B14F-4D97-AF65-F5344CB8AC3E}">
        <p14:creationId xmlns:p14="http://schemas.microsoft.com/office/powerpoint/2010/main" val="6521738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292B4D-B073-E3CF-3D9B-7C134BCE81A8}"/>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228373B9-1660-8276-07A6-1FD195876DE8}"/>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D1380705-535B-FBD8-96FD-44BE553D6E77}"/>
              </a:ext>
            </a:extLst>
          </p:cNvPr>
          <p:cNvSpPr>
            <a:spLocks noGrp="1"/>
          </p:cNvSpPr>
          <p:nvPr>
            <p:ph type="sldNum" sz="quarter" idx="12"/>
          </p:nvPr>
        </p:nvSpPr>
        <p:spPr/>
        <p:txBody>
          <a:bodyPr/>
          <a:lstStyle/>
          <a:p>
            <a:fld id="{108582E2-60D7-40E7-AECB-CED9E7320F8D}" type="slidenum">
              <a:rPr lang="fr-FR" smtClean="0"/>
              <a:pPr/>
              <a:t>64</a:t>
            </a:fld>
            <a:endParaRPr lang="fr-FR"/>
          </a:p>
        </p:txBody>
      </p:sp>
      <p:pic>
        <p:nvPicPr>
          <p:cNvPr id="6" name="Image 5">
            <a:extLst>
              <a:ext uri="{FF2B5EF4-FFF2-40B4-BE49-F238E27FC236}">
                <a16:creationId xmlns:a16="http://schemas.microsoft.com/office/drawing/2014/main" id="{B3D6C371-44E9-CB16-C6DD-94122764AF1A}"/>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Lst>
          </a:blip>
          <a:srcRect t="21651" b="20601"/>
          <a:stretch>
            <a:fillRect/>
          </a:stretch>
        </p:blipFill>
        <p:spPr>
          <a:xfrm>
            <a:off x="856625" y="620688"/>
            <a:ext cx="7430750" cy="5806021"/>
          </a:xfrm>
          <a:prstGeom prst="rect">
            <a:avLst/>
          </a:prstGeom>
          <a:ln>
            <a:noFill/>
          </a:ln>
          <a:effectLst>
            <a:outerShdw blurRad="190500" algn="tl" rotWithShape="0">
              <a:srgbClr val="000000">
                <a:alpha val="70000"/>
              </a:srgbClr>
            </a:outerShdw>
            <a:softEdge rad="31750"/>
          </a:effectLst>
        </p:spPr>
      </p:pic>
      <p:sp>
        <p:nvSpPr>
          <p:cNvPr id="8" name="ZoneTexte 7">
            <a:extLst>
              <a:ext uri="{FF2B5EF4-FFF2-40B4-BE49-F238E27FC236}">
                <a16:creationId xmlns:a16="http://schemas.microsoft.com/office/drawing/2014/main" id="{D944ABFD-4706-AD76-B8B9-6EC29BE91CB5}"/>
              </a:ext>
            </a:extLst>
          </p:cNvPr>
          <p:cNvSpPr txBox="1"/>
          <p:nvPr/>
        </p:nvSpPr>
        <p:spPr>
          <a:xfrm>
            <a:off x="2177988" y="70439"/>
            <a:ext cx="3960440" cy="523220"/>
          </a:xfrm>
          <a:prstGeom prst="rect">
            <a:avLst/>
          </a:prstGeom>
          <a:noFill/>
        </p:spPr>
        <p:txBody>
          <a:bodyPr wrap="square" rtlCol="0">
            <a:spAutoFit/>
          </a:bodyPr>
          <a:lstStyle/>
          <a:p>
            <a:pPr algn="ctr"/>
            <a:r>
              <a:rPr lang="fr-FR" sz="2800" b="1" i="1" dirty="0">
                <a:latin typeface="Aptos" panose="020B0004020202020204" pitchFamily="34" charset="0"/>
              </a:rPr>
              <a:t>Après recadrage </a:t>
            </a:r>
          </a:p>
        </p:txBody>
      </p:sp>
      <p:sp>
        <p:nvSpPr>
          <p:cNvPr id="9" name="ZoneTexte 8">
            <a:extLst>
              <a:ext uri="{FF2B5EF4-FFF2-40B4-BE49-F238E27FC236}">
                <a16:creationId xmlns:a16="http://schemas.microsoft.com/office/drawing/2014/main" id="{90CD2FB7-B6B7-2462-ED1E-9E1AD8DBBCC5}"/>
              </a:ext>
            </a:extLst>
          </p:cNvPr>
          <p:cNvSpPr txBox="1"/>
          <p:nvPr/>
        </p:nvSpPr>
        <p:spPr>
          <a:xfrm>
            <a:off x="5552656" y="0"/>
            <a:ext cx="1224136" cy="707886"/>
          </a:xfrm>
          <a:prstGeom prst="rect">
            <a:avLst/>
          </a:prstGeom>
          <a:noFill/>
        </p:spPr>
        <p:txBody>
          <a:bodyPr wrap="square">
            <a:spAutoFit/>
          </a:bodyPr>
          <a:lstStyle/>
          <a:p>
            <a:r>
              <a:rPr lang="fr-FR" sz="4000" b="1" dirty="0"/>
              <a:t>🪄</a:t>
            </a:r>
          </a:p>
        </p:txBody>
      </p:sp>
    </p:spTree>
    <p:extLst>
      <p:ext uri="{BB962C8B-B14F-4D97-AF65-F5344CB8AC3E}">
        <p14:creationId xmlns:p14="http://schemas.microsoft.com/office/powerpoint/2010/main" val="395172150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A0ACE779-A126-58E9-B07D-9BF3D14D88CF}"/>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C7F1D7B5-1FCA-5F82-7B98-48456CBF2F20}"/>
              </a:ext>
            </a:extLst>
          </p:cNvPr>
          <p:cNvSpPr>
            <a:spLocks noGrp="1"/>
          </p:cNvSpPr>
          <p:nvPr>
            <p:ph type="sldNum" sz="quarter" idx="12"/>
          </p:nvPr>
        </p:nvSpPr>
        <p:spPr/>
        <p:txBody>
          <a:bodyPr/>
          <a:lstStyle/>
          <a:p>
            <a:fld id="{108582E2-60D7-40E7-AECB-CED9E7320F8D}" type="slidenum">
              <a:rPr lang="fr-FR" smtClean="0"/>
              <a:pPr/>
              <a:t>65</a:t>
            </a:fld>
            <a:endParaRPr lang="fr-FR"/>
          </a:p>
        </p:txBody>
      </p:sp>
      <p:pic>
        <p:nvPicPr>
          <p:cNvPr id="7" name="Image 6">
            <a:extLst>
              <a:ext uri="{FF2B5EF4-FFF2-40B4-BE49-F238E27FC236}">
                <a16:creationId xmlns:a16="http://schemas.microsoft.com/office/drawing/2014/main" id="{2AE88D77-6EB2-1DDC-132A-39A115BDA2BD}"/>
              </a:ext>
            </a:extLst>
          </p:cNvPr>
          <p:cNvPicPr>
            <a:picLocks noChangeAspect="1"/>
          </p:cNvPicPr>
          <p:nvPr/>
        </p:nvPicPr>
        <p:blipFill>
          <a:blip r:embed="rId2"/>
          <a:stretch>
            <a:fillRect/>
          </a:stretch>
        </p:blipFill>
        <p:spPr>
          <a:xfrm>
            <a:off x="1028462" y="0"/>
            <a:ext cx="3166533" cy="6858000"/>
          </a:xfrm>
          <a:prstGeom prst="rect">
            <a:avLst/>
          </a:prstGeom>
          <a:ln>
            <a:noFill/>
          </a:ln>
          <a:effectLst>
            <a:outerShdw blurRad="190500" algn="tl" rotWithShape="0">
              <a:srgbClr val="000000">
                <a:alpha val="70000"/>
              </a:srgbClr>
            </a:outerShdw>
          </a:effectLst>
        </p:spPr>
      </p:pic>
      <p:sp>
        <p:nvSpPr>
          <p:cNvPr id="8" name="ZoneTexte 7">
            <a:extLst>
              <a:ext uri="{FF2B5EF4-FFF2-40B4-BE49-F238E27FC236}">
                <a16:creationId xmlns:a16="http://schemas.microsoft.com/office/drawing/2014/main" id="{800E9DDC-76E8-A813-07E0-F36BF5A9B90D}"/>
              </a:ext>
            </a:extLst>
          </p:cNvPr>
          <p:cNvSpPr txBox="1"/>
          <p:nvPr/>
        </p:nvSpPr>
        <p:spPr>
          <a:xfrm>
            <a:off x="4654352" y="1052736"/>
            <a:ext cx="4032448" cy="1077218"/>
          </a:xfrm>
          <a:prstGeom prst="rect">
            <a:avLst/>
          </a:prstGeom>
          <a:noFill/>
        </p:spPr>
        <p:txBody>
          <a:bodyPr wrap="square" rtlCol="0">
            <a:spAutoFit/>
          </a:bodyPr>
          <a:lstStyle/>
          <a:p>
            <a:pPr algn="ctr"/>
            <a:r>
              <a:rPr lang="fr-FR" sz="3200" b="1" i="1" dirty="0"/>
              <a:t>Photo au format 16:9 (Portrait)</a:t>
            </a:r>
          </a:p>
        </p:txBody>
      </p:sp>
    </p:spTree>
    <p:extLst>
      <p:ext uri="{BB962C8B-B14F-4D97-AF65-F5344CB8AC3E}">
        <p14:creationId xmlns:p14="http://schemas.microsoft.com/office/powerpoint/2010/main" val="338443367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EE0EF-06FB-0F50-01CE-52591552AE93}"/>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063319AB-9A1C-FD20-1DAF-52C4BC0AEC6F}"/>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DBC88827-2FB4-02CF-441B-A5F8EED23BD3}"/>
              </a:ext>
            </a:extLst>
          </p:cNvPr>
          <p:cNvSpPr>
            <a:spLocks noGrp="1"/>
          </p:cNvSpPr>
          <p:nvPr>
            <p:ph type="sldNum" sz="quarter" idx="12"/>
          </p:nvPr>
        </p:nvSpPr>
        <p:spPr/>
        <p:txBody>
          <a:bodyPr/>
          <a:lstStyle/>
          <a:p>
            <a:fld id="{108582E2-60D7-40E7-AECB-CED9E7320F8D}" type="slidenum">
              <a:rPr lang="fr-FR" smtClean="0"/>
              <a:pPr/>
              <a:t>66</a:t>
            </a:fld>
            <a:endParaRPr lang="fr-FR"/>
          </a:p>
        </p:txBody>
      </p:sp>
      <p:pic>
        <p:nvPicPr>
          <p:cNvPr id="6" name="Image 5">
            <a:extLst>
              <a:ext uri="{FF2B5EF4-FFF2-40B4-BE49-F238E27FC236}">
                <a16:creationId xmlns:a16="http://schemas.microsoft.com/office/drawing/2014/main" id="{F4EB6003-849E-18EB-DB03-B6B2CA3567E3}"/>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Lst>
          </a:blip>
          <a:stretch>
            <a:fillRect/>
          </a:stretch>
        </p:blipFill>
        <p:spPr>
          <a:xfrm>
            <a:off x="0" y="1242391"/>
            <a:ext cx="9144000" cy="4373217"/>
          </a:xfrm>
          <a:prstGeom prst="rect">
            <a:avLst/>
          </a:prstGeom>
          <a:ln>
            <a:noFill/>
          </a:ln>
          <a:effectLst>
            <a:outerShdw blurRad="190500" algn="tl" rotWithShape="0">
              <a:srgbClr val="000000">
                <a:alpha val="70000"/>
              </a:srgbClr>
            </a:outerShdw>
          </a:effectLst>
        </p:spPr>
      </p:pic>
      <p:sp>
        <p:nvSpPr>
          <p:cNvPr id="8" name="ZoneTexte 7">
            <a:extLst>
              <a:ext uri="{FF2B5EF4-FFF2-40B4-BE49-F238E27FC236}">
                <a16:creationId xmlns:a16="http://schemas.microsoft.com/office/drawing/2014/main" id="{1F3792D5-3B41-9CA6-1A3C-E53F735BAD4B}"/>
              </a:ext>
            </a:extLst>
          </p:cNvPr>
          <p:cNvSpPr txBox="1"/>
          <p:nvPr/>
        </p:nvSpPr>
        <p:spPr>
          <a:xfrm>
            <a:off x="1763688" y="404664"/>
            <a:ext cx="5472608" cy="523220"/>
          </a:xfrm>
          <a:prstGeom prst="rect">
            <a:avLst/>
          </a:prstGeom>
          <a:noFill/>
        </p:spPr>
        <p:txBody>
          <a:bodyPr wrap="square" rtlCol="0">
            <a:spAutoFit/>
          </a:bodyPr>
          <a:lstStyle/>
          <a:p>
            <a:pPr algn="ctr"/>
            <a:r>
              <a:rPr lang="fr-FR" sz="2800" b="1" i="1" dirty="0">
                <a:latin typeface="Aptos" panose="020B0004020202020204" pitchFamily="34" charset="0"/>
              </a:rPr>
              <a:t>Après recadrage 16:9 (Paysage)</a:t>
            </a:r>
          </a:p>
        </p:txBody>
      </p:sp>
      <p:sp>
        <p:nvSpPr>
          <p:cNvPr id="9" name="ZoneTexte 8">
            <a:extLst>
              <a:ext uri="{FF2B5EF4-FFF2-40B4-BE49-F238E27FC236}">
                <a16:creationId xmlns:a16="http://schemas.microsoft.com/office/drawing/2014/main" id="{7A8492DE-11CB-6E17-740D-6E8E3C140D8E}"/>
              </a:ext>
            </a:extLst>
          </p:cNvPr>
          <p:cNvSpPr txBox="1"/>
          <p:nvPr/>
        </p:nvSpPr>
        <p:spPr>
          <a:xfrm>
            <a:off x="7462664" y="377252"/>
            <a:ext cx="1224136" cy="707886"/>
          </a:xfrm>
          <a:prstGeom prst="rect">
            <a:avLst/>
          </a:prstGeom>
          <a:noFill/>
        </p:spPr>
        <p:txBody>
          <a:bodyPr wrap="square">
            <a:spAutoFit/>
          </a:bodyPr>
          <a:lstStyle/>
          <a:p>
            <a:r>
              <a:rPr lang="fr-FR" sz="4000" b="1" dirty="0"/>
              <a:t>🪄</a:t>
            </a:r>
          </a:p>
        </p:txBody>
      </p:sp>
    </p:spTree>
    <p:extLst>
      <p:ext uri="{BB962C8B-B14F-4D97-AF65-F5344CB8AC3E}">
        <p14:creationId xmlns:p14="http://schemas.microsoft.com/office/powerpoint/2010/main" val="49091861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C324E9-009F-2D66-4128-FC42130FA496}"/>
            </a:ext>
          </a:extLst>
        </p:cNvPr>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EE304D1A-2399-E96B-0564-EC38FE92E0E3}"/>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3A84D444-712A-595F-A71C-098A3D9B80B4}"/>
              </a:ext>
            </a:extLst>
          </p:cNvPr>
          <p:cNvSpPr>
            <a:spLocks noGrp="1"/>
          </p:cNvSpPr>
          <p:nvPr>
            <p:ph type="sldNum" sz="quarter" idx="12"/>
          </p:nvPr>
        </p:nvSpPr>
        <p:spPr/>
        <p:txBody>
          <a:bodyPr/>
          <a:lstStyle/>
          <a:p>
            <a:fld id="{108582E2-60D7-40E7-AECB-CED9E7320F8D}" type="slidenum">
              <a:rPr lang="fr-FR" smtClean="0"/>
              <a:pPr/>
              <a:t>67</a:t>
            </a:fld>
            <a:endParaRPr lang="fr-FR"/>
          </a:p>
        </p:txBody>
      </p:sp>
      <p:pic>
        <p:nvPicPr>
          <p:cNvPr id="3" name="Image 2">
            <a:extLst>
              <a:ext uri="{FF2B5EF4-FFF2-40B4-BE49-F238E27FC236}">
                <a16:creationId xmlns:a16="http://schemas.microsoft.com/office/drawing/2014/main" id="{DBE90F1B-2577-1F41-EBE7-136D0325ED43}"/>
              </a:ext>
            </a:extLst>
          </p:cNvPr>
          <p:cNvPicPr>
            <a:picLocks noChangeAspect="1"/>
          </p:cNvPicPr>
          <p:nvPr/>
        </p:nvPicPr>
        <p:blipFill>
          <a:blip r:embed="rId2"/>
          <a:stretch>
            <a:fillRect/>
          </a:stretch>
        </p:blipFill>
        <p:spPr>
          <a:xfrm>
            <a:off x="424900" y="921466"/>
            <a:ext cx="1872208" cy="2376264"/>
          </a:xfrm>
          <a:prstGeom prst="rect">
            <a:avLst/>
          </a:prstGeom>
        </p:spPr>
      </p:pic>
      <p:pic>
        <p:nvPicPr>
          <p:cNvPr id="7" name="Image 6">
            <a:extLst>
              <a:ext uri="{FF2B5EF4-FFF2-40B4-BE49-F238E27FC236}">
                <a16:creationId xmlns:a16="http://schemas.microsoft.com/office/drawing/2014/main" id="{598AAD01-9FB2-47D8-5308-01774FE99271}"/>
              </a:ext>
            </a:extLst>
          </p:cNvPr>
          <p:cNvPicPr>
            <a:picLocks noChangeAspect="1"/>
          </p:cNvPicPr>
          <p:nvPr/>
        </p:nvPicPr>
        <p:blipFill>
          <a:blip r:embed="rId3"/>
          <a:stretch>
            <a:fillRect/>
          </a:stretch>
        </p:blipFill>
        <p:spPr>
          <a:xfrm>
            <a:off x="446234" y="3433544"/>
            <a:ext cx="1872209" cy="3359593"/>
          </a:xfrm>
          <a:prstGeom prst="rect">
            <a:avLst/>
          </a:prstGeom>
        </p:spPr>
      </p:pic>
      <p:pic>
        <p:nvPicPr>
          <p:cNvPr id="9" name="Image 8">
            <a:extLst>
              <a:ext uri="{FF2B5EF4-FFF2-40B4-BE49-F238E27FC236}">
                <a16:creationId xmlns:a16="http://schemas.microsoft.com/office/drawing/2014/main" id="{5E769ADA-E369-5639-91CF-5EF2284363F5}"/>
              </a:ext>
            </a:extLst>
          </p:cNvPr>
          <p:cNvPicPr>
            <a:picLocks noChangeAspect="1"/>
          </p:cNvPicPr>
          <p:nvPr/>
        </p:nvPicPr>
        <p:blipFill>
          <a:blip r:embed="rId4"/>
          <a:srcRect t="1" b="23844"/>
          <a:stretch>
            <a:fillRect/>
          </a:stretch>
        </p:blipFill>
        <p:spPr>
          <a:xfrm>
            <a:off x="2630780" y="943376"/>
            <a:ext cx="1642906" cy="5184576"/>
          </a:xfrm>
          <a:prstGeom prst="rect">
            <a:avLst/>
          </a:prstGeom>
        </p:spPr>
      </p:pic>
      <p:pic>
        <p:nvPicPr>
          <p:cNvPr id="11" name="Image 10">
            <a:extLst>
              <a:ext uri="{FF2B5EF4-FFF2-40B4-BE49-F238E27FC236}">
                <a16:creationId xmlns:a16="http://schemas.microsoft.com/office/drawing/2014/main" id="{276F0C09-3C26-2C13-BACA-137E4B4D5EB4}"/>
              </a:ext>
            </a:extLst>
          </p:cNvPr>
          <p:cNvPicPr>
            <a:picLocks noChangeAspect="1"/>
          </p:cNvPicPr>
          <p:nvPr/>
        </p:nvPicPr>
        <p:blipFill>
          <a:blip r:embed="rId5"/>
          <a:srcRect b="24401"/>
          <a:stretch>
            <a:fillRect/>
          </a:stretch>
        </p:blipFill>
        <p:spPr>
          <a:xfrm>
            <a:off x="4718849" y="921466"/>
            <a:ext cx="1901389" cy="5184576"/>
          </a:xfrm>
          <a:prstGeom prst="rect">
            <a:avLst/>
          </a:prstGeom>
        </p:spPr>
      </p:pic>
      <p:pic>
        <p:nvPicPr>
          <p:cNvPr id="13" name="Image 12">
            <a:extLst>
              <a:ext uri="{FF2B5EF4-FFF2-40B4-BE49-F238E27FC236}">
                <a16:creationId xmlns:a16="http://schemas.microsoft.com/office/drawing/2014/main" id="{D8E330B2-D26F-E83E-B803-FA76A0B2D363}"/>
              </a:ext>
            </a:extLst>
          </p:cNvPr>
          <p:cNvPicPr>
            <a:picLocks noChangeAspect="1"/>
          </p:cNvPicPr>
          <p:nvPr/>
        </p:nvPicPr>
        <p:blipFill>
          <a:blip r:embed="rId6"/>
          <a:stretch>
            <a:fillRect/>
          </a:stretch>
        </p:blipFill>
        <p:spPr>
          <a:xfrm>
            <a:off x="6918462" y="980728"/>
            <a:ext cx="1901389" cy="2257740"/>
          </a:xfrm>
          <a:prstGeom prst="rect">
            <a:avLst/>
          </a:prstGeom>
        </p:spPr>
      </p:pic>
      <p:pic>
        <p:nvPicPr>
          <p:cNvPr id="15" name="Image 14">
            <a:extLst>
              <a:ext uri="{FF2B5EF4-FFF2-40B4-BE49-F238E27FC236}">
                <a16:creationId xmlns:a16="http://schemas.microsoft.com/office/drawing/2014/main" id="{AA17633D-51EA-45D0-C880-9BEA7A767FAA}"/>
              </a:ext>
            </a:extLst>
          </p:cNvPr>
          <p:cNvPicPr>
            <a:picLocks noChangeAspect="1"/>
          </p:cNvPicPr>
          <p:nvPr/>
        </p:nvPicPr>
        <p:blipFill>
          <a:blip r:embed="rId7"/>
          <a:stretch>
            <a:fillRect/>
          </a:stretch>
        </p:blipFill>
        <p:spPr>
          <a:xfrm>
            <a:off x="1361004" y="226302"/>
            <a:ext cx="1971950" cy="466790"/>
          </a:xfrm>
          <a:prstGeom prst="rect">
            <a:avLst/>
          </a:prstGeom>
        </p:spPr>
      </p:pic>
      <p:sp>
        <p:nvSpPr>
          <p:cNvPr id="16" name="Ellipse 15">
            <a:extLst>
              <a:ext uri="{FF2B5EF4-FFF2-40B4-BE49-F238E27FC236}">
                <a16:creationId xmlns:a16="http://schemas.microsoft.com/office/drawing/2014/main" id="{224B6A5C-1CEB-7365-D1AB-5B83E9B7B117}"/>
              </a:ext>
            </a:extLst>
          </p:cNvPr>
          <p:cNvSpPr/>
          <p:nvPr/>
        </p:nvSpPr>
        <p:spPr>
          <a:xfrm>
            <a:off x="1763688" y="226302"/>
            <a:ext cx="360040" cy="394386"/>
          </a:xfrm>
          <a:prstGeom prst="ellipse">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 name="ZoneTexte 16">
            <a:extLst>
              <a:ext uri="{FF2B5EF4-FFF2-40B4-BE49-F238E27FC236}">
                <a16:creationId xmlns:a16="http://schemas.microsoft.com/office/drawing/2014/main" id="{5AF6B427-E83A-AAFD-5D4B-A248414603BD}"/>
              </a:ext>
            </a:extLst>
          </p:cNvPr>
          <p:cNvSpPr txBox="1"/>
          <p:nvPr/>
        </p:nvSpPr>
        <p:spPr>
          <a:xfrm>
            <a:off x="3562258" y="167183"/>
            <a:ext cx="3356203" cy="584775"/>
          </a:xfrm>
          <a:prstGeom prst="rect">
            <a:avLst/>
          </a:prstGeom>
          <a:noFill/>
        </p:spPr>
        <p:txBody>
          <a:bodyPr wrap="square" rtlCol="0">
            <a:spAutoFit/>
          </a:bodyPr>
          <a:lstStyle/>
          <a:p>
            <a:r>
              <a:rPr lang="fr-FR" sz="3200" b="1" i="1" dirty="0"/>
              <a:t>Modification avec </a:t>
            </a:r>
          </a:p>
        </p:txBody>
      </p:sp>
      <p:pic>
        <p:nvPicPr>
          <p:cNvPr id="18" name="Image 17">
            <a:extLst>
              <a:ext uri="{FF2B5EF4-FFF2-40B4-BE49-F238E27FC236}">
                <a16:creationId xmlns:a16="http://schemas.microsoft.com/office/drawing/2014/main" id="{D3BF0C85-5CDC-30B3-0A9D-94A99380F5C7}"/>
              </a:ext>
            </a:extLst>
          </p:cNvPr>
          <p:cNvPicPr>
            <a:picLocks noChangeAspect="1"/>
          </p:cNvPicPr>
          <p:nvPr/>
        </p:nvPicPr>
        <p:blipFill>
          <a:blip r:embed="rId8"/>
          <a:srcRect l="3882" t="19792" r="3811" b="6837"/>
          <a:stretch>
            <a:fillRect/>
          </a:stretch>
        </p:blipFill>
        <p:spPr>
          <a:xfrm>
            <a:off x="6832301" y="238317"/>
            <a:ext cx="1901389" cy="575742"/>
          </a:xfrm>
          <a:prstGeom prst="rect">
            <a:avLst/>
          </a:prstGeom>
        </p:spPr>
      </p:pic>
    </p:spTree>
    <p:extLst>
      <p:ext uri="{BB962C8B-B14F-4D97-AF65-F5344CB8AC3E}">
        <p14:creationId xmlns:p14="http://schemas.microsoft.com/office/powerpoint/2010/main" val="62666920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B95E0-14C9-9C24-05DB-3FB56A135BE7}"/>
            </a:ext>
          </a:extLst>
        </p:cNvPr>
        <p:cNvGrpSpPr/>
        <p:nvPr/>
      </p:nvGrpSpPr>
      <p:grpSpPr>
        <a:xfrm>
          <a:off x="0" y="0"/>
          <a:ext cx="0" cy="0"/>
          <a:chOff x="0" y="0"/>
          <a:chExt cx="0" cy="0"/>
        </a:xfrm>
      </p:grpSpPr>
      <p:pic>
        <p:nvPicPr>
          <p:cNvPr id="3" name="Image 2">
            <a:extLst>
              <a:ext uri="{FF2B5EF4-FFF2-40B4-BE49-F238E27FC236}">
                <a16:creationId xmlns:a16="http://schemas.microsoft.com/office/drawing/2014/main" id="{176EA676-5F76-76ED-6E65-76516EBA1976}"/>
              </a:ext>
            </a:extLst>
          </p:cNvPr>
          <p:cNvPicPr>
            <a:picLocks noChangeAspect="1"/>
          </p:cNvPicPr>
          <p:nvPr/>
        </p:nvPicPr>
        <p:blipFill>
          <a:blip r:embed="rId2"/>
          <a:stretch>
            <a:fillRect/>
          </a:stretch>
        </p:blipFill>
        <p:spPr>
          <a:xfrm>
            <a:off x="1" y="-24008"/>
            <a:ext cx="9144000" cy="6356350"/>
          </a:xfrm>
          <a:prstGeom prst="rect">
            <a:avLst/>
          </a:prstGeom>
        </p:spPr>
      </p:pic>
      <p:sp>
        <p:nvSpPr>
          <p:cNvPr id="4" name="Espace réservé du pied de page 3">
            <a:extLst>
              <a:ext uri="{FF2B5EF4-FFF2-40B4-BE49-F238E27FC236}">
                <a16:creationId xmlns:a16="http://schemas.microsoft.com/office/drawing/2014/main" id="{1554FF37-260F-15B3-CE60-CA8DABD7F5E1}"/>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9D421DF2-295C-4194-E1BD-C22E66519FE7}"/>
              </a:ext>
            </a:extLst>
          </p:cNvPr>
          <p:cNvSpPr>
            <a:spLocks noGrp="1"/>
          </p:cNvSpPr>
          <p:nvPr>
            <p:ph type="sldNum" sz="quarter" idx="12"/>
          </p:nvPr>
        </p:nvSpPr>
        <p:spPr/>
        <p:txBody>
          <a:bodyPr/>
          <a:lstStyle/>
          <a:p>
            <a:fld id="{108582E2-60D7-40E7-AECB-CED9E7320F8D}" type="slidenum">
              <a:rPr lang="fr-FR" smtClean="0"/>
              <a:pPr/>
              <a:t>68</a:t>
            </a:fld>
            <a:endParaRPr lang="fr-FR"/>
          </a:p>
        </p:txBody>
      </p:sp>
      <p:sp>
        <p:nvSpPr>
          <p:cNvPr id="2" name="ZoneTexte 1">
            <a:extLst>
              <a:ext uri="{FF2B5EF4-FFF2-40B4-BE49-F238E27FC236}">
                <a16:creationId xmlns:a16="http://schemas.microsoft.com/office/drawing/2014/main" id="{980667DB-4C8B-D05D-5C10-313AB57805FD}"/>
              </a:ext>
            </a:extLst>
          </p:cNvPr>
          <p:cNvSpPr txBox="1"/>
          <p:nvPr/>
        </p:nvSpPr>
        <p:spPr>
          <a:xfrm>
            <a:off x="1979712" y="1844824"/>
            <a:ext cx="5400600" cy="1938992"/>
          </a:xfrm>
          <a:custGeom>
            <a:avLst/>
            <a:gdLst>
              <a:gd name="csX0" fmla="*/ 0 w 5400600"/>
              <a:gd name="csY0" fmla="*/ 0 h 1938992"/>
              <a:gd name="csX1" fmla="*/ 729081 w 5400600"/>
              <a:gd name="csY1" fmla="*/ 0 h 1938992"/>
              <a:gd name="csX2" fmla="*/ 1512168 w 5400600"/>
              <a:gd name="csY2" fmla="*/ 0 h 1938992"/>
              <a:gd name="csX3" fmla="*/ 2133237 w 5400600"/>
              <a:gd name="csY3" fmla="*/ 0 h 1938992"/>
              <a:gd name="csX4" fmla="*/ 2754306 w 5400600"/>
              <a:gd name="csY4" fmla="*/ 0 h 1938992"/>
              <a:gd name="csX5" fmla="*/ 3267363 w 5400600"/>
              <a:gd name="csY5" fmla="*/ 0 h 1938992"/>
              <a:gd name="csX6" fmla="*/ 3834426 w 5400600"/>
              <a:gd name="csY6" fmla="*/ 0 h 1938992"/>
              <a:gd name="csX7" fmla="*/ 4401489 w 5400600"/>
              <a:gd name="csY7" fmla="*/ 0 h 1938992"/>
              <a:gd name="csX8" fmla="*/ 5400600 w 5400600"/>
              <a:gd name="csY8" fmla="*/ 0 h 1938992"/>
              <a:gd name="csX9" fmla="*/ 5400600 w 5400600"/>
              <a:gd name="csY9" fmla="*/ 665721 h 1938992"/>
              <a:gd name="csX10" fmla="*/ 5400600 w 5400600"/>
              <a:gd name="csY10" fmla="*/ 1350831 h 1938992"/>
              <a:gd name="csX11" fmla="*/ 5400600 w 5400600"/>
              <a:gd name="csY11" fmla="*/ 1938992 h 1938992"/>
              <a:gd name="csX12" fmla="*/ 4887543 w 5400600"/>
              <a:gd name="csY12" fmla="*/ 1938992 h 1938992"/>
              <a:gd name="csX13" fmla="*/ 4158462 w 5400600"/>
              <a:gd name="csY13" fmla="*/ 1938992 h 1938992"/>
              <a:gd name="csX14" fmla="*/ 3537393 w 5400600"/>
              <a:gd name="csY14" fmla="*/ 1938992 h 1938992"/>
              <a:gd name="csX15" fmla="*/ 2862318 w 5400600"/>
              <a:gd name="csY15" fmla="*/ 1938992 h 1938992"/>
              <a:gd name="csX16" fmla="*/ 2187243 w 5400600"/>
              <a:gd name="csY16" fmla="*/ 1938992 h 1938992"/>
              <a:gd name="csX17" fmla="*/ 1566174 w 5400600"/>
              <a:gd name="csY17" fmla="*/ 1938992 h 1938992"/>
              <a:gd name="csX18" fmla="*/ 783087 w 5400600"/>
              <a:gd name="csY18" fmla="*/ 1938992 h 1938992"/>
              <a:gd name="csX19" fmla="*/ 0 w 5400600"/>
              <a:gd name="csY19" fmla="*/ 1938992 h 1938992"/>
              <a:gd name="csX20" fmla="*/ 0 w 5400600"/>
              <a:gd name="csY20" fmla="*/ 1253881 h 1938992"/>
              <a:gd name="csX21" fmla="*/ 0 w 5400600"/>
              <a:gd name="csY21" fmla="*/ 665721 h 1938992"/>
              <a:gd name="csX22" fmla="*/ 0 w 5400600"/>
              <a:gd name="csY22" fmla="*/ 0 h 19389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5400600" h="1938992" fill="none" extrusionOk="0">
                <a:moveTo>
                  <a:pt x="0" y="0"/>
                </a:moveTo>
                <a:cubicBezTo>
                  <a:pt x="358565" y="8777"/>
                  <a:pt x="527465" y="31612"/>
                  <a:pt x="729081" y="0"/>
                </a:cubicBezTo>
                <a:cubicBezTo>
                  <a:pt x="930697" y="-31612"/>
                  <a:pt x="1134442" y="-8289"/>
                  <a:pt x="1512168" y="0"/>
                </a:cubicBezTo>
                <a:cubicBezTo>
                  <a:pt x="1889894" y="8289"/>
                  <a:pt x="1977601" y="3093"/>
                  <a:pt x="2133237" y="0"/>
                </a:cubicBezTo>
                <a:cubicBezTo>
                  <a:pt x="2288873" y="-3093"/>
                  <a:pt x="2499231" y="3585"/>
                  <a:pt x="2754306" y="0"/>
                </a:cubicBezTo>
                <a:cubicBezTo>
                  <a:pt x="3009381" y="-3585"/>
                  <a:pt x="3121139" y="17674"/>
                  <a:pt x="3267363" y="0"/>
                </a:cubicBezTo>
                <a:cubicBezTo>
                  <a:pt x="3413587" y="-17674"/>
                  <a:pt x="3685143" y="1568"/>
                  <a:pt x="3834426" y="0"/>
                </a:cubicBezTo>
                <a:cubicBezTo>
                  <a:pt x="3983709" y="-1568"/>
                  <a:pt x="4215337" y="-14938"/>
                  <a:pt x="4401489" y="0"/>
                </a:cubicBezTo>
                <a:cubicBezTo>
                  <a:pt x="4587641" y="14938"/>
                  <a:pt x="5012934" y="-29516"/>
                  <a:pt x="5400600" y="0"/>
                </a:cubicBezTo>
                <a:cubicBezTo>
                  <a:pt x="5428416" y="294273"/>
                  <a:pt x="5403061" y="378336"/>
                  <a:pt x="5400600" y="665721"/>
                </a:cubicBezTo>
                <a:cubicBezTo>
                  <a:pt x="5398139" y="953106"/>
                  <a:pt x="5380020" y="1065762"/>
                  <a:pt x="5400600" y="1350831"/>
                </a:cubicBezTo>
                <a:cubicBezTo>
                  <a:pt x="5421181" y="1635900"/>
                  <a:pt x="5406884" y="1759799"/>
                  <a:pt x="5400600" y="1938992"/>
                </a:cubicBezTo>
                <a:cubicBezTo>
                  <a:pt x="5240881" y="1939939"/>
                  <a:pt x="5112131" y="1962608"/>
                  <a:pt x="4887543" y="1938992"/>
                </a:cubicBezTo>
                <a:cubicBezTo>
                  <a:pt x="4662955" y="1915376"/>
                  <a:pt x="4311838" y="1920320"/>
                  <a:pt x="4158462" y="1938992"/>
                </a:cubicBezTo>
                <a:cubicBezTo>
                  <a:pt x="4005086" y="1957664"/>
                  <a:pt x="3831665" y="1933613"/>
                  <a:pt x="3537393" y="1938992"/>
                </a:cubicBezTo>
                <a:cubicBezTo>
                  <a:pt x="3243121" y="1944371"/>
                  <a:pt x="3133750" y="1906492"/>
                  <a:pt x="2862318" y="1938992"/>
                </a:cubicBezTo>
                <a:cubicBezTo>
                  <a:pt x="2590886" y="1971492"/>
                  <a:pt x="2343485" y="1958295"/>
                  <a:pt x="2187243" y="1938992"/>
                </a:cubicBezTo>
                <a:cubicBezTo>
                  <a:pt x="2031002" y="1919689"/>
                  <a:pt x="1821498" y="1968267"/>
                  <a:pt x="1566174" y="1938992"/>
                </a:cubicBezTo>
                <a:cubicBezTo>
                  <a:pt x="1310850" y="1909717"/>
                  <a:pt x="984504" y="1940270"/>
                  <a:pt x="783087" y="1938992"/>
                </a:cubicBezTo>
                <a:cubicBezTo>
                  <a:pt x="581670" y="1937714"/>
                  <a:pt x="255409" y="1950178"/>
                  <a:pt x="0" y="1938992"/>
                </a:cubicBezTo>
                <a:cubicBezTo>
                  <a:pt x="-31950" y="1631570"/>
                  <a:pt x="-18701" y="1509987"/>
                  <a:pt x="0" y="1253881"/>
                </a:cubicBezTo>
                <a:cubicBezTo>
                  <a:pt x="18701" y="997775"/>
                  <a:pt x="27945" y="897157"/>
                  <a:pt x="0" y="665721"/>
                </a:cubicBezTo>
                <a:cubicBezTo>
                  <a:pt x="-27945" y="434285"/>
                  <a:pt x="-8647" y="212391"/>
                  <a:pt x="0" y="0"/>
                </a:cubicBezTo>
                <a:close/>
              </a:path>
              <a:path w="5400600" h="1938992" stroke="0" extrusionOk="0">
                <a:moveTo>
                  <a:pt x="0" y="0"/>
                </a:moveTo>
                <a:cubicBezTo>
                  <a:pt x="346033" y="4511"/>
                  <a:pt x="450794" y="11106"/>
                  <a:pt x="729081" y="0"/>
                </a:cubicBezTo>
                <a:cubicBezTo>
                  <a:pt x="1007368" y="-11106"/>
                  <a:pt x="1201555" y="-10645"/>
                  <a:pt x="1350150" y="0"/>
                </a:cubicBezTo>
                <a:cubicBezTo>
                  <a:pt x="1498745" y="10645"/>
                  <a:pt x="1667171" y="-13363"/>
                  <a:pt x="1917213" y="0"/>
                </a:cubicBezTo>
                <a:cubicBezTo>
                  <a:pt x="2167255" y="13363"/>
                  <a:pt x="2310345" y="19679"/>
                  <a:pt x="2700300" y="0"/>
                </a:cubicBezTo>
                <a:cubicBezTo>
                  <a:pt x="3090255" y="-19679"/>
                  <a:pt x="2994748" y="1306"/>
                  <a:pt x="3267363" y="0"/>
                </a:cubicBezTo>
                <a:cubicBezTo>
                  <a:pt x="3539978" y="-1306"/>
                  <a:pt x="3688323" y="-20213"/>
                  <a:pt x="4050450" y="0"/>
                </a:cubicBezTo>
                <a:cubicBezTo>
                  <a:pt x="4412577" y="20213"/>
                  <a:pt x="4786070" y="12892"/>
                  <a:pt x="5400600" y="0"/>
                </a:cubicBezTo>
                <a:cubicBezTo>
                  <a:pt x="5408670" y="210301"/>
                  <a:pt x="5411950" y="429152"/>
                  <a:pt x="5400600" y="626941"/>
                </a:cubicBezTo>
                <a:cubicBezTo>
                  <a:pt x="5389250" y="824730"/>
                  <a:pt x="5391032" y="980615"/>
                  <a:pt x="5400600" y="1312051"/>
                </a:cubicBezTo>
                <a:cubicBezTo>
                  <a:pt x="5410169" y="1643487"/>
                  <a:pt x="5392723" y="1807877"/>
                  <a:pt x="5400600" y="1938992"/>
                </a:cubicBezTo>
                <a:cubicBezTo>
                  <a:pt x="5112408" y="1925487"/>
                  <a:pt x="4850126" y="1924860"/>
                  <a:pt x="4671519" y="1938992"/>
                </a:cubicBezTo>
                <a:cubicBezTo>
                  <a:pt x="4492912" y="1953124"/>
                  <a:pt x="4198452" y="1928930"/>
                  <a:pt x="4050450" y="1938992"/>
                </a:cubicBezTo>
                <a:cubicBezTo>
                  <a:pt x="3902448" y="1949054"/>
                  <a:pt x="3594169" y="1929251"/>
                  <a:pt x="3429381" y="1938992"/>
                </a:cubicBezTo>
                <a:cubicBezTo>
                  <a:pt x="3264593" y="1948733"/>
                  <a:pt x="3103949" y="1942729"/>
                  <a:pt x="2916324" y="1938992"/>
                </a:cubicBezTo>
                <a:cubicBezTo>
                  <a:pt x="2728699" y="1935255"/>
                  <a:pt x="2523843" y="1915903"/>
                  <a:pt x="2187243" y="1938992"/>
                </a:cubicBezTo>
                <a:cubicBezTo>
                  <a:pt x="1850643" y="1962081"/>
                  <a:pt x="1653519" y="1931427"/>
                  <a:pt x="1404156" y="1938992"/>
                </a:cubicBezTo>
                <a:cubicBezTo>
                  <a:pt x="1154793" y="1946557"/>
                  <a:pt x="1007684" y="1942713"/>
                  <a:pt x="621069" y="1938992"/>
                </a:cubicBezTo>
                <a:cubicBezTo>
                  <a:pt x="234454" y="1935271"/>
                  <a:pt x="149275" y="1937522"/>
                  <a:pt x="0" y="1938992"/>
                </a:cubicBezTo>
                <a:cubicBezTo>
                  <a:pt x="-7564" y="1697914"/>
                  <a:pt x="-17243" y="1532090"/>
                  <a:pt x="0" y="1350831"/>
                </a:cubicBezTo>
                <a:cubicBezTo>
                  <a:pt x="17243" y="1169572"/>
                  <a:pt x="12101" y="997443"/>
                  <a:pt x="0" y="665721"/>
                </a:cubicBezTo>
                <a:cubicBezTo>
                  <a:pt x="-12101" y="333999"/>
                  <a:pt x="16535" y="310507"/>
                  <a:pt x="0" y="0"/>
                </a:cubicBezTo>
                <a:close/>
              </a:path>
            </a:pathLst>
          </a:custGeom>
          <a:solidFill>
            <a:srgbClr val="FFFFCC"/>
          </a:solidFill>
          <a:ln>
            <a:solidFill>
              <a:schemeClr val="tx1"/>
            </a:solidFill>
            <a:extLst>
              <a:ext uri="{C807C97D-BFC1-408E-A445-0C87EB9F89A2}">
                <ask:lineSketchStyleProps xmlns:ask="http://schemas.microsoft.com/office/drawing/2018/sketchyshapes" sd="1398342554">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defPPr>
              <a:defRPr lang="fr-FR"/>
            </a:defPPr>
            <a:lvl1pPr algn="ctr">
              <a:defRPr kumimoji="0" sz="6000" b="1" i="1" strike="noStrike" cap="none" normalizeH="0" baseline="0">
                <a:ln>
                  <a:noFill/>
                </a:ln>
                <a:effectLst/>
                <a:latin typeface="Arial" panose="020B0604020202020204" pitchFamily="34" charset="0"/>
              </a:defRPr>
            </a:lvl1pPr>
          </a:lstStyle>
          <a:p>
            <a:r>
              <a:rPr lang="fr-FR" dirty="0"/>
              <a:t>Sauvegarder vos photos</a:t>
            </a:r>
          </a:p>
        </p:txBody>
      </p:sp>
    </p:spTree>
    <p:extLst>
      <p:ext uri="{BB962C8B-B14F-4D97-AF65-F5344CB8AC3E}">
        <p14:creationId xmlns:p14="http://schemas.microsoft.com/office/powerpoint/2010/main" val="380327541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B6F9C525-2202-EA46-9C35-AF89FA7B09B9}"/>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E6CB1354-D710-E961-769A-A95F8579A084}"/>
              </a:ext>
            </a:extLst>
          </p:cNvPr>
          <p:cNvSpPr>
            <a:spLocks noGrp="1"/>
          </p:cNvSpPr>
          <p:nvPr>
            <p:ph type="sldNum" sz="quarter" idx="12"/>
          </p:nvPr>
        </p:nvSpPr>
        <p:spPr/>
        <p:txBody>
          <a:bodyPr/>
          <a:lstStyle/>
          <a:p>
            <a:fld id="{108582E2-60D7-40E7-AECB-CED9E7320F8D}" type="slidenum">
              <a:rPr lang="fr-FR" smtClean="0"/>
              <a:pPr/>
              <a:t>69</a:t>
            </a:fld>
            <a:endParaRPr lang="fr-FR"/>
          </a:p>
        </p:txBody>
      </p:sp>
      <p:sp>
        <p:nvSpPr>
          <p:cNvPr id="6" name="ZoneTexte 5">
            <a:extLst>
              <a:ext uri="{FF2B5EF4-FFF2-40B4-BE49-F238E27FC236}">
                <a16:creationId xmlns:a16="http://schemas.microsoft.com/office/drawing/2014/main" id="{9844D30B-5F5B-C28C-2D8B-DD9E2A35AD75}"/>
              </a:ext>
            </a:extLst>
          </p:cNvPr>
          <p:cNvSpPr txBox="1"/>
          <p:nvPr/>
        </p:nvSpPr>
        <p:spPr>
          <a:xfrm>
            <a:off x="2238824" y="90791"/>
            <a:ext cx="4546437" cy="3108960"/>
          </a:xfrm>
          <a:solidFill>
            <a:srgbClr val="FFFFCC"/>
          </a:solidFill>
          <a:ln>
            <a:solidFill>
              <a:schemeClr val="tx1"/>
            </a:solidFill>
          </a:ln>
          <a:effectLst>
            <a:outerShdw blurRad="50800" dist="38100" dir="2700000" algn="tl" rotWithShape="0">
              <a:prstClr val="black">
                <a:alpha val="40000"/>
              </a:prstClr>
            </a:outerShdw>
          </a:effectLst>
        </p:spPr>
        <p:txBody>
          <a:bodyPr wrap="square">
            <a:spAutoFit/>
          </a:bodyPr>
          <a:lstStyle>
            <a:defPPr>
              <a:defRPr lang="fr-FR"/>
            </a:defPPr>
            <a:lvl1pPr algn="ctr">
              <a:defRPr kumimoji="0" sz="6000" b="1" i="1" strike="noStrike" cap="none" normalizeH="0" baseline="0">
                <a:ln>
                  <a:noFill/>
                </a:ln>
                <a:effectLst/>
                <a:latin typeface="Arial" panose="020B0604020202020204" pitchFamily="34" charset="0"/>
              </a:defRPr>
            </a:lvl1pPr>
          </a:lstStyle>
          <a:p>
            <a:r>
              <a:rPr lang="fr-FR" sz="2800" u="sng" dirty="0"/>
              <a:t>Sauvegardes</a:t>
            </a:r>
          </a:p>
        </p:txBody>
      </p:sp>
      <p:sp>
        <p:nvSpPr>
          <p:cNvPr id="9" name="ZoneTexte 8">
            <a:extLst>
              <a:ext uri="{FF2B5EF4-FFF2-40B4-BE49-F238E27FC236}">
                <a16:creationId xmlns:a16="http://schemas.microsoft.com/office/drawing/2014/main" id="{ADD5A7E0-D47E-003D-C3E3-DF550C5420BC}"/>
              </a:ext>
            </a:extLst>
          </p:cNvPr>
          <p:cNvSpPr txBox="1"/>
          <p:nvPr/>
        </p:nvSpPr>
        <p:spPr>
          <a:xfrm>
            <a:off x="504961" y="888419"/>
            <a:ext cx="8134077" cy="1015663"/>
          </a:xfrm>
          <a:prstGeom prst="rect">
            <a:avLst/>
          </a:prstGeom>
          <a:solidFill>
            <a:schemeClr val="bg1">
              <a:lumMod val="95000"/>
            </a:schemeClr>
          </a:solidFill>
        </p:spPr>
        <p:txBody>
          <a:bodyPr wrap="square">
            <a:spAutoFit/>
          </a:bodyPr>
          <a:lstStyle/>
          <a:p>
            <a:r>
              <a:rPr lang="fr-FR" sz="2000" i="1" dirty="0">
                <a:solidFill>
                  <a:srgbClr val="000000"/>
                </a:solidFill>
                <a:effectLst/>
                <a:latin typeface="Arial" panose="020B0604020202020204" pitchFamily="34" charset="0"/>
              </a:rPr>
              <a:t>Pour sauvegarder les photos de votre smartphone, vous pouvez utiliser des services de stockage en cloud comme Google Photos ou Google Drive, ou transférer vos photos sur un ordinateur.</a:t>
            </a:r>
            <a:endParaRPr lang="fr-FR" sz="2000" i="1" dirty="0"/>
          </a:p>
        </p:txBody>
      </p:sp>
      <p:sp>
        <p:nvSpPr>
          <p:cNvPr id="11" name="ZoneTexte 10">
            <a:extLst>
              <a:ext uri="{FF2B5EF4-FFF2-40B4-BE49-F238E27FC236}">
                <a16:creationId xmlns:a16="http://schemas.microsoft.com/office/drawing/2014/main" id="{48434D8C-7B49-E7C3-33B1-94A494E5B17B}"/>
              </a:ext>
            </a:extLst>
          </p:cNvPr>
          <p:cNvSpPr txBox="1"/>
          <p:nvPr/>
        </p:nvSpPr>
        <p:spPr>
          <a:xfrm>
            <a:off x="581399" y="2115452"/>
            <a:ext cx="4572000" cy="369332"/>
          </a:xfrm>
          <a:prstGeom prst="rect">
            <a:avLst/>
          </a:prstGeom>
          <a:noFill/>
        </p:spPr>
        <p:txBody>
          <a:bodyPr wrap="square">
            <a:spAutoFit/>
          </a:bodyPr>
          <a:lstStyle/>
          <a:p>
            <a:r>
              <a:rPr lang="fr-FR" b="1" i="1" dirty="0">
                <a:effectLst/>
                <a:highlight>
                  <a:srgbClr val="FFFF00"/>
                </a:highlight>
                <a:latin typeface="Arial" panose="020B0604020202020204" pitchFamily="34" charset="0"/>
              </a:rPr>
              <a:t>Transférer sur un ordinateur:</a:t>
            </a:r>
            <a:endParaRPr lang="fr-FR" i="1" dirty="0">
              <a:highlight>
                <a:srgbClr val="FFFF00"/>
              </a:highlight>
            </a:endParaRPr>
          </a:p>
        </p:txBody>
      </p:sp>
      <p:sp>
        <p:nvSpPr>
          <p:cNvPr id="14" name="ZoneTexte 13">
            <a:extLst>
              <a:ext uri="{FF2B5EF4-FFF2-40B4-BE49-F238E27FC236}">
                <a16:creationId xmlns:a16="http://schemas.microsoft.com/office/drawing/2014/main" id="{F8176F87-2706-692F-BB2A-B8BB5051D919}"/>
              </a:ext>
            </a:extLst>
          </p:cNvPr>
          <p:cNvSpPr txBox="1"/>
          <p:nvPr/>
        </p:nvSpPr>
        <p:spPr>
          <a:xfrm>
            <a:off x="560807" y="2481829"/>
            <a:ext cx="7856317" cy="1631216"/>
          </a:xfrm>
          <a:prstGeom prst="rect">
            <a:avLst/>
          </a:prstGeom>
          <a:solidFill>
            <a:schemeClr val="bg1">
              <a:lumMod val="95000"/>
            </a:schemeClr>
          </a:solidFill>
        </p:spPr>
        <p:txBody>
          <a:bodyPr wrap="square">
            <a:spAutoFit/>
          </a:bodyPr>
          <a:lstStyle/>
          <a:p>
            <a:pPr algn="l">
              <a:buFont typeface="Arial" panose="020B0604020202020204" pitchFamily="34" charset="0"/>
              <a:buChar char="•"/>
            </a:pPr>
            <a:r>
              <a:rPr lang="fr-FR" sz="2000" b="1" i="1" dirty="0">
                <a:effectLst/>
                <a:latin typeface="Arial" panose="020B0604020202020204" pitchFamily="34" charset="0"/>
              </a:rPr>
              <a:t>Connecter le smartphone</a:t>
            </a:r>
            <a:r>
              <a:rPr lang="fr-FR" sz="2000" b="0" i="1" dirty="0">
                <a:effectLst/>
                <a:latin typeface="Arial" panose="020B0604020202020204" pitchFamily="34" charset="0"/>
              </a:rPr>
              <a:t>: Utilisez un câble USB pour connecter votre smartphone à votre ordinateur.</a:t>
            </a:r>
          </a:p>
          <a:p>
            <a:pPr algn="l">
              <a:buFont typeface="Arial" panose="020B0604020202020204" pitchFamily="34" charset="0"/>
              <a:buChar char="•"/>
            </a:pPr>
            <a:r>
              <a:rPr lang="fr-FR" sz="2000" b="1" i="1" u="none" strike="noStrike" dirty="0">
                <a:effectLst/>
                <a:latin typeface="Arial" panose="020B0604020202020204" pitchFamily="34" charset="0"/>
              </a:rPr>
              <a:t>Copier les photos</a:t>
            </a:r>
            <a:r>
              <a:rPr lang="fr-FR" sz="2000" b="0" i="1" u="none" strike="noStrike" dirty="0">
                <a:effectLst/>
                <a:latin typeface="Arial" panose="020B0604020202020204" pitchFamily="34" charset="0"/>
              </a:rPr>
              <a:t>: Accédez au stockage de votre smartphone sur              l'ordinateur, puis copiez et collez les photos dans un dossier de       votre choix  sur l'ordinateur. </a:t>
            </a:r>
            <a:endParaRPr lang="fr-FR" sz="2000" b="0" i="1" dirty="0">
              <a:effectLst/>
              <a:latin typeface="Arial" panose="020B0604020202020204" pitchFamily="34" charset="0"/>
            </a:endParaRPr>
          </a:p>
        </p:txBody>
      </p:sp>
      <p:sp>
        <p:nvSpPr>
          <p:cNvPr id="16" name="ZoneTexte 15">
            <a:extLst>
              <a:ext uri="{FF2B5EF4-FFF2-40B4-BE49-F238E27FC236}">
                <a16:creationId xmlns:a16="http://schemas.microsoft.com/office/drawing/2014/main" id="{12E16E00-0595-3340-7A47-4FF02A9A5836}"/>
              </a:ext>
            </a:extLst>
          </p:cNvPr>
          <p:cNvSpPr txBox="1"/>
          <p:nvPr/>
        </p:nvSpPr>
        <p:spPr>
          <a:xfrm>
            <a:off x="506979" y="4259308"/>
            <a:ext cx="8216357" cy="1323439"/>
          </a:xfrm>
          <a:prstGeom prst="rect">
            <a:avLst/>
          </a:prstGeom>
          <a:solidFill>
            <a:schemeClr val="bg1">
              <a:lumMod val="95000"/>
            </a:schemeClr>
          </a:solidFill>
        </p:spPr>
        <p:txBody>
          <a:bodyPr wrap="square">
            <a:spAutoFit/>
          </a:bodyPr>
          <a:lstStyle/>
          <a:p>
            <a:pPr algn="l"/>
            <a:r>
              <a:rPr lang="fr-FR" sz="2000" b="1" i="1" dirty="0">
                <a:effectLst/>
                <a:highlight>
                  <a:srgbClr val="FFFF00"/>
                </a:highlight>
                <a:latin typeface="Arial" panose="020B0604020202020204" pitchFamily="34" charset="0"/>
              </a:rPr>
              <a:t>Utiliser des disques durs externes ou des cartes mémoire</a:t>
            </a:r>
            <a:r>
              <a:rPr lang="fr-FR" sz="2000" b="0" i="1" dirty="0">
                <a:effectLst/>
                <a:highlight>
                  <a:srgbClr val="FFFF00"/>
                </a:highlight>
                <a:latin typeface="Arial" panose="020B0604020202020204" pitchFamily="34" charset="0"/>
              </a:rPr>
              <a:t>:</a:t>
            </a:r>
          </a:p>
          <a:p>
            <a:pPr algn="l">
              <a:buFont typeface="Arial" panose="020B0604020202020204" pitchFamily="34" charset="0"/>
              <a:buChar char="•"/>
            </a:pPr>
            <a:r>
              <a:rPr lang="fr-FR" sz="2000" b="1" i="1" u="none" strike="noStrike" dirty="0">
                <a:effectLst/>
                <a:latin typeface="Arial" panose="020B0604020202020204" pitchFamily="34" charset="0"/>
              </a:rPr>
              <a:t>Sauvegarde physique</a:t>
            </a:r>
            <a:r>
              <a:rPr lang="fr-FR" sz="2000" b="0" i="1" u="none" strike="noStrike" dirty="0">
                <a:effectLst/>
                <a:latin typeface="Arial" panose="020B0604020202020204" pitchFamily="34" charset="0"/>
              </a:rPr>
              <a:t>: Vous pouvez également transférer vos photos sur un disque dur externe ou une carte mémoire pour une sauvegarde physique. </a:t>
            </a:r>
            <a:endParaRPr lang="fr-FR" sz="2000" b="0" i="1" dirty="0">
              <a:effectLst/>
              <a:latin typeface="Arial" panose="020B0604020202020204" pitchFamily="34" charset="0"/>
            </a:endParaRPr>
          </a:p>
        </p:txBody>
      </p:sp>
      <p:sp>
        <p:nvSpPr>
          <p:cNvPr id="3" name="ZoneTexte 2">
            <a:extLst>
              <a:ext uri="{FF2B5EF4-FFF2-40B4-BE49-F238E27FC236}">
                <a16:creationId xmlns:a16="http://schemas.microsoft.com/office/drawing/2014/main" id="{BD64FB86-606E-9807-6BEC-725A44612270}"/>
              </a:ext>
            </a:extLst>
          </p:cNvPr>
          <p:cNvSpPr txBox="1"/>
          <p:nvPr/>
        </p:nvSpPr>
        <p:spPr>
          <a:xfrm>
            <a:off x="506980" y="5428648"/>
            <a:ext cx="8216356" cy="810478"/>
          </a:xfrm>
          <a:prstGeom prst="rect">
            <a:avLst/>
          </a:prstGeom>
          <a:noFill/>
        </p:spPr>
        <p:txBody>
          <a:bodyPr wrap="square">
            <a:spAutoFit/>
          </a:bodyPr>
          <a:lstStyle/>
          <a:p>
            <a:pPr algn="l">
              <a:lnSpc>
                <a:spcPts val="3600"/>
              </a:lnSpc>
              <a:buNone/>
            </a:pPr>
            <a:r>
              <a:rPr lang="fr-FR" b="1" i="1" dirty="0">
                <a:solidFill>
                  <a:srgbClr val="3C51B4"/>
                </a:solidFill>
                <a:effectLst/>
                <a:latin typeface="Arial" panose="020B0604020202020204" pitchFamily="34" charset="0"/>
              </a:rPr>
              <a:t>USB-C</a:t>
            </a:r>
          </a:p>
          <a:p>
            <a:pPr algn="l">
              <a:lnSpc>
                <a:spcPts val="1950"/>
              </a:lnSpc>
              <a:buNone/>
            </a:pPr>
            <a:r>
              <a:rPr lang="fr-FR" b="1" i="1" dirty="0">
                <a:solidFill>
                  <a:srgbClr val="191919"/>
                </a:solidFill>
                <a:effectLst/>
                <a:latin typeface="Arial" panose="020B0604020202020204" pitchFamily="34" charset="0"/>
              </a:rPr>
              <a:t>Format de chargement smartphone</a:t>
            </a:r>
          </a:p>
        </p:txBody>
      </p:sp>
      <p:pic>
        <p:nvPicPr>
          <p:cNvPr id="10" name="Image 9">
            <a:extLst>
              <a:ext uri="{FF2B5EF4-FFF2-40B4-BE49-F238E27FC236}">
                <a16:creationId xmlns:a16="http://schemas.microsoft.com/office/drawing/2014/main" id="{5B499042-5F32-1624-F759-C03B0D9EA658}"/>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foregroundMark x1="57519" y1="20082" x2="54116" y2="22222"/>
                        <a14:foregroundMark x1="58397" y1="53909" x2="55543" y2="72428"/>
                        <a14:foregroundMark x1="57958" y1="52840" x2="56092" y2="72099"/>
                        <a14:foregroundMark x1="59824" y1="54239" x2="57080" y2="72840"/>
                        <a14:foregroundMark x1="57080" y1="72840" x2="57958" y2="55720"/>
                        <a14:foregroundMark x1="57519" y1="73909" x2="57519" y2="73909"/>
                        <a14:foregroundMark x1="56970" y1="73909" x2="56970" y2="73909"/>
                        <a14:foregroundMark x1="57958" y1="74568" x2="57958" y2="74568"/>
                        <a14:backgroundMark x1="24698" y1="15391" x2="21625" y2="44691"/>
                        <a14:backgroundMark x1="21625" y1="44691" x2="22832" y2="79506"/>
                        <a14:backgroundMark x1="22832" y1="79506" x2="22832" y2="85267"/>
                        <a14:backgroundMark x1="33260" y1="17202" x2="33480" y2="55226"/>
                        <a14:backgroundMark x1="33480" y1="55226" x2="27991" y2="77778"/>
                        <a14:backgroundMark x1="27991" y1="77778" x2="27552" y2="78519"/>
                      </a14:backgroundRemoval>
                    </a14:imgEffect>
                  </a14:imgLayer>
                </a14:imgProps>
              </a:ext>
            </a:extLst>
          </a:blip>
          <a:stretch>
            <a:fillRect/>
          </a:stretch>
        </p:blipFill>
        <p:spPr>
          <a:xfrm rot="16200000">
            <a:off x="5202411" y="4177702"/>
            <a:ext cx="2483595" cy="3312368"/>
          </a:xfrm>
          <a:prstGeom prst="rect">
            <a:avLst/>
          </a:prstGeom>
        </p:spPr>
      </p:pic>
      <p:sp>
        <p:nvSpPr>
          <p:cNvPr id="12" name="ZoneTexte 11">
            <a:extLst>
              <a:ext uri="{FF2B5EF4-FFF2-40B4-BE49-F238E27FC236}">
                <a16:creationId xmlns:a16="http://schemas.microsoft.com/office/drawing/2014/main" id="{9A6BE340-D029-AA06-D5D4-7EADBBDF3677}"/>
              </a:ext>
            </a:extLst>
          </p:cNvPr>
          <p:cNvSpPr txBox="1"/>
          <p:nvPr/>
        </p:nvSpPr>
        <p:spPr>
          <a:xfrm>
            <a:off x="503405" y="598068"/>
            <a:ext cx="4572000" cy="369332"/>
          </a:xfrm>
          <a:prstGeom prst="rect">
            <a:avLst/>
          </a:prstGeom>
          <a:noFill/>
        </p:spPr>
        <p:txBody>
          <a:bodyPr wrap="square">
            <a:spAutoFit/>
          </a:bodyPr>
          <a:lstStyle/>
          <a:p>
            <a:r>
              <a:rPr lang="fr-FR" b="1" i="1" dirty="0">
                <a:solidFill>
                  <a:srgbClr val="000000"/>
                </a:solidFill>
                <a:highlight>
                  <a:srgbClr val="FFFF00"/>
                </a:highlight>
                <a:latin typeface="Arial" panose="020B0604020202020204" pitchFamily="34" charset="0"/>
              </a:rPr>
              <a:t>Cloud:</a:t>
            </a:r>
            <a:endParaRPr lang="fr-FR" i="1" dirty="0">
              <a:highlight>
                <a:srgbClr val="FFFF00"/>
              </a:highlight>
            </a:endParaRPr>
          </a:p>
        </p:txBody>
      </p:sp>
    </p:spTree>
    <p:extLst>
      <p:ext uri="{BB962C8B-B14F-4D97-AF65-F5344CB8AC3E}">
        <p14:creationId xmlns:p14="http://schemas.microsoft.com/office/powerpoint/2010/main" val="236208443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a:extLst>
              <a:ext uri="{FF2B5EF4-FFF2-40B4-BE49-F238E27FC236}">
                <a16:creationId xmlns:a16="http://schemas.microsoft.com/office/drawing/2014/main" id="{8543CD31-F051-C94C-4D79-0DE55401FDA2}"/>
              </a:ext>
            </a:extLst>
          </p:cNvPr>
          <p:cNvPicPr>
            <a:picLocks noChangeAspect="1"/>
          </p:cNvPicPr>
          <p:nvPr/>
        </p:nvPicPr>
        <p:blipFill>
          <a:blip r:embed="rId2"/>
          <a:stretch>
            <a:fillRect/>
          </a:stretch>
        </p:blipFill>
        <p:spPr>
          <a:xfrm>
            <a:off x="1" y="-24008"/>
            <a:ext cx="9144000" cy="6356350"/>
          </a:xfrm>
          <a:prstGeom prst="rect">
            <a:avLst/>
          </a:prstGeom>
        </p:spPr>
      </p:pic>
      <p:sp>
        <p:nvSpPr>
          <p:cNvPr id="4" name="Espace réservé du pied de page 3">
            <a:extLst>
              <a:ext uri="{FF2B5EF4-FFF2-40B4-BE49-F238E27FC236}">
                <a16:creationId xmlns:a16="http://schemas.microsoft.com/office/drawing/2014/main" id="{D5068EC6-EC91-0935-2E8C-3F52C8FD71C7}"/>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3A82DE32-D9E5-56C9-5778-26D50EFFDB0C}"/>
              </a:ext>
            </a:extLst>
          </p:cNvPr>
          <p:cNvSpPr>
            <a:spLocks noGrp="1"/>
          </p:cNvSpPr>
          <p:nvPr>
            <p:ph type="sldNum" sz="quarter" idx="12"/>
          </p:nvPr>
        </p:nvSpPr>
        <p:spPr/>
        <p:txBody>
          <a:bodyPr/>
          <a:lstStyle/>
          <a:p>
            <a:fld id="{108582E2-60D7-40E7-AECB-CED9E7320F8D}" type="slidenum">
              <a:rPr lang="fr-FR" smtClean="0"/>
              <a:pPr/>
              <a:t>70</a:t>
            </a:fld>
            <a:endParaRPr lang="fr-FR"/>
          </a:p>
        </p:txBody>
      </p:sp>
      <p:sp>
        <p:nvSpPr>
          <p:cNvPr id="8" name="ZoneTexte 7">
            <a:extLst>
              <a:ext uri="{FF2B5EF4-FFF2-40B4-BE49-F238E27FC236}">
                <a16:creationId xmlns:a16="http://schemas.microsoft.com/office/drawing/2014/main" id="{F2A5CF36-D22F-9FD5-0E11-8C2648812247}"/>
              </a:ext>
            </a:extLst>
          </p:cNvPr>
          <p:cNvSpPr txBox="1"/>
          <p:nvPr/>
        </p:nvSpPr>
        <p:spPr>
          <a:xfrm>
            <a:off x="791580" y="2492896"/>
            <a:ext cx="7560840" cy="707886"/>
          </a:xfrm>
          <a:custGeom>
            <a:avLst/>
            <a:gdLst>
              <a:gd name="csX0" fmla="*/ 0 w 7560840"/>
              <a:gd name="csY0" fmla="*/ 0 h 707886"/>
              <a:gd name="csX1" fmla="*/ 611741 w 7560840"/>
              <a:gd name="csY1" fmla="*/ 0 h 707886"/>
              <a:gd name="csX2" fmla="*/ 1147873 w 7560840"/>
              <a:gd name="csY2" fmla="*/ 0 h 707886"/>
              <a:gd name="csX3" fmla="*/ 1608397 w 7560840"/>
              <a:gd name="csY3" fmla="*/ 0 h 707886"/>
              <a:gd name="csX4" fmla="*/ 2371354 w 7560840"/>
              <a:gd name="csY4" fmla="*/ 0 h 707886"/>
              <a:gd name="csX5" fmla="*/ 3209920 w 7560840"/>
              <a:gd name="csY5" fmla="*/ 0 h 707886"/>
              <a:gd name="csX6" fmla="*/ 3972878 w 7560840"/>
              <a:gd name="csY6" fmla="*/ 0 h 707886"/>
              <a:gd name="csX7" fmla="*/ 4584618 w 7560840"/>
              <a:gd name="csY7" fmla="*/ 0 h 707886"/>
              <a:gd name="csX8" fmla="*/ 5196359 w 7560840"/>
              <a:gd name="csY8" fmla="*/ 0 h 707886"/>
              <a:gd name="csX9" fmla="*/ 5808100 w 7560840"/>
              <a:gd name="csY9" fmla="*/ 0 h 707886"/>
              <a:gd name="csX10" fmla="*/ 6344232 w 7560840"/>
              <a:gd name="csY10" fmla="*/ 0 h 707886"/>
              <a:gd name="csX11" fmla="*/ 6804756 w 7560840"/>
              <a:gd name="csY11" fmla="*/ 0 h 707886"/>
              <a:gd name="csX12" fmla="*/ 7560840 w 7560840"/>
              <a:gd name="csY12" fmla="*/ 0 h 707886"/>
              <a:gd name="csX13" fmla="*/ 7560840 w 7560840"/>
              <a:gd name="csY13" fmla="*/ 361022 h 707886"/>
              <a:gd name="csX14" fmla="*/ 7560840 w 7560840"/>
              <a:gd name="csY14" fmla="*/ 707886 h 707886"/>
              <a:gd name="csX15" fmla="*/ 6949099 w 7560840"/>
              <a:gd name="csY15" fmla="*/ 707886 h 707886"/>
              <a:gd name="csX16" fmla="*/ 6412967 w 7560840"/>
              <a:gd name="csY16" fmla="*/ 707886 h 707886"/>
              <a:gd name="csX17" fmla="*/ 5801226 w 7560840"/>
              <a:gd name="csY17" fmla="*/ 707886 h 707886"/>
              <a:gd name="csX18" fmla="*/ 4962660 w 7560840"/>
              <a:gd name="csY18" fmla="*/ 707886 h 707886"/>
              <a:gd name="csX19" fmla="*/ 4199703 w 7560840"/>
              <a:gd name="csY19" fmla="*/ 707886 h 707886"/>
              <a:gd name="csX20" fmla="*/ 3739179 w 7560840"/>
              <a:gd name="csY20" fmla="*/ 707886 h 707886"/>
              <a:gd name="csX21" fmla="*/ 2900613 w 7560840"/>
              <a:gd name="csY21" fmla="*/ 707886 h 707886"/>
              <a:gd name="csX22" fmla="*/ 2137656 w 7560840"/>
              <a:gd name="csY22" fmla="*/ 707886 h 707886"/>
              <a:gd name="csX23" fmla="*/ 1450307 w 7560840"/>
              <a:gd name="csY23" fmla="*/ 707886 h 707886"/>
              <a:gd name="csX24" fmla="*/ 611741 w 7560840"/>
              <a:gd name="csY24" fmla="*/ 707886 h 707886"/>
              <a:gd name="csX25" fmla="*/ 0 w 7560840"/>
              <a:gd name="csY25" fmla="*/ 707886 h 707886"/>
              <a:gd name="csX26" fmla="*/ 0 w 7560840"/>
              <a:gd name="csY26" fmla="*/ 368101 h 707886"/>
              <a:gd name="csX27" fmla="*/ 0 w 7560840"/>
              <a:gd name="csY27" fmla="*/ 0 h 70788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7560840" h="707886" fill="none" extrusionOk="0">
                <a:moveTo>
                  <a:pt x="0" y="0"/>
                </a:moveTo>
                <a:cubicBezTo>
                  <a:pt x="231039" y="-3632"/>
                  <a:pt x="384389" y="21968"/>
                  <a:pt x="611741" y="0"/>
                </a:cubicBezTo>
                <a:cubicBezTo>
                  <a:pt x="839093" y="-21968"/>
                  <a:pt x="977941" y="13789"/>
                  <a:pt x="1147873" y="0"/>
                </a:cubicBezTo>
                <a:cubicBezTo>
                  <a:pt x="1317805" y="-13789"/>
                  <a:pt x="1501265" y="-9685"/>
                  <a:pt x="1608397" y="0"/>
                </a:cubicBezTo>
                <a:cubicBezTo>
                  <a:pt x="1715529" y="9685"/>
                  <a:pt x="2035236" y="29596"/>
                  <a:pt x="2371354" y="0"/>
                </a:cubicBezTo>
                <a:cubicBezTo>
                  <a:pt x="2707472" y="-29596"/>
                  <a:pt x="2899389" y="-39686"/>
                  <a:pt x="3209920" y="0"/>
                </a:cubicBezTo>
                <a:cubicBezTo>
                  <a:pt x="3520451" y="39686"/>
                  <a:pt x="3643378" y="-2561"/>
                  <a:pt x="3972878" y="0"/>
                </a:cubicBezTo>
                <a:cubicBezTo>
                  <a:pt x="4302378" y="2561"/>
                  <a:pt x="4390607" y="25003"/>
                  <a:pt x="4584618" y="0"/>
                </a:cubicBezTo>
                <a:cubicBezTo>
                  <a:pt x="4778629" y="-25003"/>
                  <a:pt x="4900261" y="2100"/>
                  <a:pt x="5196359" y="0"/>
                </a:cubicBezTo>
                <a:cubicBezTo>
                  <a:pt x="5492457" y="-2100"/>
                  <a:pt x="5538410" y="-12677"/>
                  <a:pt x="5808100" y="0"/>
                </a:cubicBezTo>
                <a:cubicBezTo>
                  <a:pt x="6077790" y="12677"/>
                  <a:pt x="6167627" y="16322"/>
                  <a:pt x="6344232" y="0"/>
                </a:cubicBezTo>
                <a:cubicBezTo>
                  <a:pt x="6520837" y="-16322"/>
                  <a:pt x="6677553" y="9515"/>
                  <a:pt x="6804756" y="0"/>
                </a:cubicBezTo>
                <a:cubicBezTo>
                  <a:pt x="6931959" y="-9515"/>
                  <a:pt x="7257649" y="13275"/>
                  <a:pt x="7560840" y="0"/>
                </a:cubicBezTo>
                <a:cubicBezTo>
                  <a:pt x="7563591" y="136581"/>
                  <a:pt x="7565667" y="249844"/>
                  <a:pt x="7560840" y="361022"/>
                </a:cubicBezTo>
                <a:cubicBezTo>
                  <a:pt x="7556013" y="472200"/>
                  <a:pt x="7563034" y="539021"/>
                  <a:pt x="7560840" y="707886"/>
                </a:cubicBezTo>
                <a:cubicBezTo>
                  <a:pt x="7264601" y="703055"/>
                  <a:pt x="7211566" y="723206"/>
                  <a:pt x="6949099" y="707886"/>
                </a:cubicBezTo>
                <a:cubicBezTo>
                  <a:pt x="6686632" y="692566"/>
                  <a:pt x="6638382" y="691870"/>
                  <a:pt x="6412967" y="707886"/>
                </a:cubicBezTo>
                <a:cubicBezTo>
                  <a:pt x="6187552" y="723902"/>
                  <a:pt x="5978656" y="691523"/>
                  <a:pt x="5801226" y="707886"/>
                </a:cubicBezTo>
                <a:cubicBezTo>
                  <a:pt x="5623796" y="724249"/>
                  <a:pt x="5189518" y="667112"/>
                  <a:pt x="4962660" y="707886"/>
                </a:cubicBezTo>
                <a:cubicBezTo>
                  <a:pt x="4735802" y="748660"/>
                  <a:pt x="4493411" y="734143"/>
                  <a:pt x="4199703" y="707886"/>
                </a:cubicBezTo>
                <a:cubicBezTo>
                  <a:pt x="3905995" y="681629"/>
                  <a:pt x="3915891" y="714790"/>
                  <a:pt x="3739179" y="707886"/>
                </a:cubicBezTo>
                <a:cubicBezTo>
                  <a:pt x="3562467" y="700982"/>
                  <a:pt x="3269066" y="687317"/>
                  <a:pt x="2900613" y="707886"/>
                </a:cubicBezTo>
                <a:cubicBezTo>
                  <a:pt x="2532160" y="728455"/>
                  <a:pt x="2335817" y="708654"/>
                  <a:pt x="2137656" y="707886"/>
                </a:cubicBezTo>
                <a:cubicBezTo>
                  <a:pt x="1939495" y="707118"/>
                  <a:pt x="1767132" y="739797"/>
                  <a:pt x="1450307" y="707886"/>
                </a:cubicBezTo>
                <a:cubicBezTo>
                  <a:pt x="1133482" y="675975"/>
                  <a:pt x="947344" y="719786"/>
                  <a:pt x="611741" y="707886"/>
                </a:cubicBezTo>
                <a:cubicBezTo>
                  <a:pt x="276138" y="695986"/>
                  <a:pt x="194020" y="681027"/>
                  <a:pt x="0" y="707886"/>
                </a:cubicBezTo>
                <a:cubicBezTo>
                  <a:pt x="5102" y="545245"/>
                  <a:pt x="67" y="477043"/>
                  <a:pt x="0" y="368101"/>
                </a:cubicBezTo>
                <a:cubicBezTo>
                  <a:pt x="-67" y="259159"/>
                  <a:pt x="2889" y="181006"/>
                  <a:pt x="0" y="0"/>
                </a:cubicBezTo>
                <a:close/>
              </a:path>
              <a:path w="7560840" h="707886" stroke="0" extrusionOk="0">
                <a:moveTo>
                  <a:pt x="0" y="0"/>
                </a:moveTo>
                <a:cubicBezTo>
                  <a:pt x="348319" y="23427"/>
                  <a:pt x="451908" y="-29603"/>
                  <a:pt x="762957" y="0"/>
                </a:cubicBezTo>
                <a:cubicBezTo>
                  <a:pt x="1074006" y="29603"/>
                  <a:pt x="1229983" y="-29803"/>
                  <a:pt x="1374698" y="0"/>
                </a:cubicBezTo>
                <a:cubicBezTo>
                  <a:pt x="1519413" y="29803"/>
                  <a:pt x="1664220" y="22488"/>
                  <a:pt x="1910830" y="0"/>
                </a:cubicBezTo>
                <a:cubicBezTo>
                  <a:pt x="2157440" y="-22488"/>
                  <a:pt x="2367597" y="21681"/>
                  <a:pt x="2749396" y="0"/>
                </a:cubicBezTo>
                <a:cubicBezTo>
                  <a:pt x="3131195" y="-21681"/>
                  <a:pt x="3109214" y="-16207"/>
                  <a:pt x="3285529" y="0"/>
                </a:cubicBezTo>
                <a:cubicBezTo>
                  <a:pt x="3461844" y="16207"/>
                  <a:pt x="3859731" y="-21657"/>
                  <a:pt x="4124095" y="0"/>
                </a:cubicBezTo>
                <a:cubicBezTo>
                  <a:pt x="4388459" y="21657"/>
                  <a:pt x="4672767" y="21494"/>
                  <a:pt x="4962660" y="0"/>
                </a:cubicBezTo>
                <a:cubicBezTo>
                  <a:pt x="5252553" y="-21494"/>
                  <a:pt x="5270599" y="13705"/>
                  <a:pt x="5574401" y="0"/>
                </a:cubicBezTo>
                <a:cubicBezTo>
                  <a:pt x="5878203" y="-13705"/>
                  <a:pt x="5842550" y="22749"/>
                  <a:pt x="6034925" y="0"/>
                </a:cubicBezTo>
                <a:cubicBezTo>
                  <a:pt x="6227300" y="-22749"/>
                  <a:pt x="6663859" y="-37863"/>
                  <a:pt x="6873491" y="0"/>
                </a:cubicBezTo>
                <a:cubicBezTo>
                  <a:pt x="7083123" y="37863"/>
                  <a:pt x="7391086" y="12320"/>
                  <a:pt x="7560840" y="0"/>
                </a:cubicBezTo>
                <a:cubicBezTo>
                  <a:pt x="7550648" y="100814"/>
                  <a:pt x="7572356" y="206804"/>
                  <a:pt x="7560840" y="361022"/>
                </a:cubicBezTo>
                <a:cubicBezTo>
                  <a:pt x="7549324" y="515240"/>
                  <a:pt x="7556612" y="634561"/>
                  <a:pt x="7560840" y="707886"/>
                </a:cubicBezTo>
                <a:cubicBezTo>
                  <a:pt x="7303872" y="719798"/>
                  <a:pt x="7077469" y="719850"/>
                  <a:pt x="6873491" y="707886"/>
                </a:cubicBezTo>
                <a:cubicBezTo>
                  <a:pt x="6669513" y="695922"/>
                  <a:pt x="6461974" y="671954"/>
                  <a:pt x="6110533" y="707886"/>
                </a:cubicBezTo>
                <a:cubicBezTo>
                  <a:pt x="5759092" y="743818"/>
                  <a:pt x="5575045" y="671153"/>
                  <a:pt x="5271968" y="707886"/>
                </a:cubicBezTo>
                <a:cubicBezTo>
                  <a:pt x="4968892" y="744619"/>
                  <a:pt x="4772889" y="667726"/>
                  <a:pt x="4433402" y="707886"/>
                </a:cubicBezTo>
                <a:cubicBezTo>
                  <a:pt x="4093915" y="748046"/>
                  <a:pt x="4085987" y="696252"/>
                  <a:pt x="3897269" y="707886"/>
                </a:cubicBezTo>
                <a:cubicBezTo>
                  <a:pt x="3708551" y="719520"/>
                  <a:pt x="3655736" y="715015"/>
                  <a:pt x="3436745" y="707886"/>
                </a:cubicBezTo>
                <a:cubicBezTo>
                  <a:pt x="3217754" y="700757"/>
                  <a:pt x="2832889" y="717023"/>
                  <a:pt x="2673788" y="707886"/>
                </a:cubicBezTo>
                <a:cubicBezTo>
                  <a:pt x="2514687" y="698749"/>
                  <a:pt x="2079917" y="743815"/>
                  <a:pt x="1835222" y="707886"/>
                </a:cubicBezTo>
                <a:cubicBezTo>
                  <a:pt x="1590527" y="671957"/>
                  <a:pt x="1580506" y="718996"/>
                  <a:pt x="1374698" y="707886"/>
                </a:cubicBezTo>
                <a:cubicBezTo>
                  <a:pt x="1168890" y="696776"/>
                  <a:pt x="1103145" y="722714"/>
                  <a:pt x="914174" y="707886"/>
                </a:cubicBezTo>
                <a:cubicBezTo>
                  <a:pt x="725203" y="693058"/>
                  <a:pt x="208790" y="748923"/>
                  <a:pt x="0" y="707886"/>
                </a:cubicBezTo>
                <a:cubicBezTo>
                  <a:pt x="-17701" y="624520"/>
                  <a:pt x="-10362" y="497364"/>
                  <a:pt x="0" y="346864"/>
                </a:cubicBezTo>
                <a:cubicBezTo>
                  <a:pt x="10362" y="196364"/>
                  <a:pt x="8584" y="107653"/>
                  <a:pt x="0" y="0"/>
                </a:cubicBezTo>
                <a:close/>
              </a:path>
            </a:pathLst>
          </a:custGeom>
          <a:solidFill>
            <a:srgbClr val="FFFFCC"/>
          </a:solidFill>
          <a:ln>
            <a:solidFill>
              <a:schemeClr val="tx1"/>
            </a:solidFill>
            <a:extLst>
              <a:ext uri="{C807C97D-BFC1-408E-A445-0C87EB9F89A2}">
                <ask:lineSketchStyleProps xmlns:ask="http://schemas.microsoft.com/office/drawing/2018/sketchyshapes" sd="1398342554">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defPPr>
              <a:defRPr lang="fr-FR"/>
            </a:defPPr>
            <a:lvl1pPr algn="ctr">
              <a:defRPr kumimoji="0" sz="6000" b="1" i="1" strike="noStrike" cap="none" normalizeH="0" baseline="0">
                <a:ln>
                  <a:noFill/>
                </a:ln>
                <a:effectLst/>
                <a:latin typeface="Arial" panose="020B0604020202020204" pitchFamily="34" charset="0"/>
              </a:defRPr>
            </a:lvl1pPr>
          </a:lstStyle>
          <a:p>
            <a:r>
              <a:rPr lang="fr-FR" sz="4000" dirty="0"/>
              <a:t>Accessoires</a:t>
            </a:r>
          </a:p>
        </p:txBody>
      </p:sp>
    </p:spTree>
    <p:extLst>
      <p:ext uri="{BB962C8B-B14F-4D97-AF65-F5344CB8AC3E}">
        <p14:creationId xmlns:p14="http://schemas.microsoft.com/office/powerpoint/2010/main" val="127778405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Image 18">
            <a:extLst>
              <a:ext uri="{FF2B5EF4-FFF2-40B4-BE49-F238E27FC236}">
                <a16:creationId xmlns:a16="http://schemas.microsoft.com/office/drawing/2014/main" id="{DDDB7548-7C7A-3772-72DE-017A38086911}"/>
              </a:ext>
            </a:extLst>
          </p:cNvPr>
          <p:cNvPicPr>
            <a:picLocks noChangeAspect="1"/>
          </p:cNvPicPr>
          <p:nvPr/>
        </p:nvPicPr>
        <p:blipFill>
          <a:blip r:embed="rId2"/>
          <a:stretch>
            <a:fillRect/>
          </a:stretch>
        </p:blipFill>
        <p:spPr>
          <a:xfrm rot="21062903">
            <a:off x="373942" y="3443832"/>
            <a:ext cx="3093680" cy="3015949"/>
          </a:xfrm>
          <a:prstGeom prst="rect">
            <a:avLst/>
          </a:prstGeom>
        </p:spPr>
      </p:pic>
      <p:sp>
        <p:nvSpPr>
          <p:cNvPr id="4" name="Espace réservé du pied de page 3">
            <a:extLst>
              <a:ext uri="{FF2B5EF4-FFF2-40B4-BE49-F238E27FC236}">
                <a16:creationId xmlns:a16="http://schemas.microsoft.com/office/drawing/2014/main" id="{2113B6F1-E287-E51F-9EB1-CF590FDC9709}"/>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751705BC-1D93-9FAA-DD1D-453B0F08E3CA}"/>
              </a:ext>
            </a:extLst>
          </p:cNvPr>
          <p:cNvSpPr>
            <a:spLocks noGrp="1"/>
          </p:cNvSpPr>
          <p:nvPr>
            <p:ph type="sldNum" sz="quarter" idx="12"/>
          </p:nvPr>
        </p:nvSpPr>
        <p:spPr/>
        <p:txBody>
          <a:bodyPr/>
          <a:lstStyle/>
          <a:p>
            <a:fld id="{108582E2-60D7-40E7-AECB-CED9E7320F8D}" type="slidenum">
              <a:rPr lang="fr-FR" smtClean="0"/>
              <a:pPr/>
              <a:t>71</a:t>
            </a:fld>
            <a:endParaRPr lang="fr-FR"/>
          </a:p>
        </p:txBody>
      </p:sp>
      <p:pic>
        <p:nvPicPr>
          <p:cNvPr id="8" name="Image 7">
            <a:extLst>
              <a:ext uri="{FF2B5EF4-FFF2-40B4-BE49-F238E27FC236}">
                <a16:creationId xmlns:a16="http://schemas.microsoft.com/office/drawing/2014/main" id="{1C6EDBF2-6801-5212-91B5-E3145D26358A}"/>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0000" contrast="40000"/>
                    </a14:imgEffect>
                  </a14:imgLayer>
                </a14:imgProps>
              </a:ext>
            </a:extLst>
          </a:blip>
          <a:srcRect l="22076" t="5863" r="11899" b="17887"/>
          <a:stretch>
            <a:fillRect/>
          </a:stretch>
        </p:blipFill>
        <p:spPr>
          <a:xfrm rot="530509">
            <a:off x="526005" y="213318"/>
            <a:ext cx="2235050" cy="3442542"/>
          </a:xfrm>
          <a:prstGeom prst="rect">
            <a:avLst/>
          </a:prstGeom>
          <a:ln>
            <a:noFill/>
          </a:ln>
          <a:effectLst>
            <a:softEdge rad="112500"/>
          </a:effectLst>
        </p:spPr>
      </p:pic>
      <p:pic>
        <p:nvPicPr>
          <p:cNvPr id="10" name="Image 9">
            <a:extLst>
              <a:ext uri="{FF2B5EF4-FFF2-40B4-BE49-F238E27FC236}">
                <a16:creationId xmlns:a16="http://schemas.microsoft.com/office/drawing/2014/main" id="{EAE34885-695E-E298-8AFC-BF82C3DE974A}"/>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8601" b="91605" l="16685" r="84632">
                        <a14:foregroundMark x1="15148" y1="29218" x2="37102" y2="22387"/>
                        <a14:foregroundMark x1="37102" y1="22387" x2="46652" y2="24609"/>
                        <a14:foregroundMark x1="46652" y1="24609" x2="23381" y2="36790"/>
                        <a14:foregroundMark x1="23381" y1="36790" x2="16136" y2="31440"/>
                        <a14:foregroundMark x1="16136" y1="31440" x2="41273" y2="19095"/>
                        <a14:foregroundMark x1="41273" y1="19095" x2="43249" y2="18601"/>
                        <a14:foregroundMark x1="17563" y1="28477" x2="16685" y2="34321"/>
                        <a14:foregroundMark x1="73326" y1="86091" x2="79254" y2="91605"/>
                        <a14:foregroundMark x1="79254" y1="91605" x2="80351" y2="83210"/>
                        <a14:foregroundMark x1="83095" y1="87819" x2="84632" y2="90864"/>
                      </a14:backgroundRemoval>
                    </a14:imgEffect>
                  </a14:imgLayer>
                </a14:imgProps>
              </a:ext>
            </a:extLst>
          </a:blip>
          <a:srcRect l="13591" t="15350" r="14991" b="4850"/>
          <a:stretch>
            <a:fillRect/>
          </a:stretch>
        </p:blipFill>
        <p:spPr>
          <a:xfrm rot="995006">
            <a:off x="3139196" y="412325"/>
            <a:ext cx="2850948" cy="4248472"/>
          </a:xfrm>
          <a:prstGeom prst="rect">
            <a:avLst/>
          </a:prstGeom>
        </p:spPr>
      </p:pic>
      <p:pic>
        <p:nvPicPr>
          <p:cNvPr id="13" name="Image 12">
            <a:extLst>
              <a:ext uri="{FF2B5EF4-FFF2-40B4-BE49-F238E27FC236}">
                <a16:creationId xmlns:a16="http://schemas.microsoft.com/office/drawing/2014/main" id="{3DD31DCC-FE39-6377-0931-B69EDD95D895}"/>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9959" b="89959" l="8562" r="89901">
                        <a14:foregroundMark x1="11082" y1="27160" x2="10867" y2="69547"/>
                        <a14:foregroundMark x1="11087" y1="26173" x2="11082" y2="27160"/>
                        <a14:foregroundMark x1="10867" y1="69547" x2="24369" y2="71523"/>
                        <a14:foregroundMark x1="24369" y1="71523" x2="26015" y2="26667"/>
                        <a14:foregroundMark x1="26015" y1="26667" x2="14270" y2="24444"/>
                        <a14:foregroundMark x1="9180" y1="27160" x2="8562" y2="27490"/>
                        <a14:foregroundMark x1="14270" y1="24444" x2="9180" y2="27160"/>
                        <a14:backgroundMark x1="29199" y1="27901" x2="28430" y2="66255"/>
                        <a14:backgroundMark x1="28430" y1="66255" x2="34138" y2="72428"/>
                        <a14:backgroundMark x1="34138" y1="72428" x2="43249" y2="66749"/>
                        <a14:backgroundMark x1="43249" y1="66749" x2="44127" y2="32840"/>
                        <a14:backgroundMark x1="44127" y1="32840" x2="37761" y2="27407"/>
                        <a14:backgroundMark x1="37761" y1="27407" x2="30077" y2="27572"/>
                        <a14:backgroundMark x1="8782" y1="27160" x2="8782" y2="27160"/>
                        <a14:backgroundMark x1="9440" y1="27160" x2="9440" y2="27160"/>
                        <a14:backgroundMark x1="8782" y1="27490" x2="8782" y2="27490"/>
                        <a14:backgroundMark x1="9330" y1="27078" x2="9330" y2="27078"/>
                      </a14:backgroundRemoval>
                    </a14:imgEffect>
                  </a14:imgLayer>
                </a14:imgProps>
              </a:ext>
            </a:extLst>
          </a:blip>
          <a:stretch>
            <a:fillRect/>
          </a:stretch>
        </p:blipFill>
        <p:spPr>
          <a:xfrm rot="1516818">
            <a:off x="5435967" y="1785656"/>
            <a:ext cx="3434903" cy="4581128"/>
          </a:xfrm>
          <a:prstGeom prst="rect">
            <a:avLst/>
          </a:prstGeom>
        </p:spPr>
      </p:pic>
      <p:pic>
        <p:nvPicPr>
          <p:cNvPr id="15" name="Image 14">
            <a:extLst>
              <a:ext uri="{FF2B5EF4-FFF2-40B4-BE49-F238E27FC236}">
                <a16:creationId xmlns:a16="http://schemas.microsoft.com/office/drawing/2014/main" id="{5EB037A7-091E-3966-30E8-F36D029BF83B}"/>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6420" b="93498" l="7684" r="89682">
                        <a14:foregroundMark x1="65093" y1="62140" x2="62349" y2="70864"/>
                        <a14:foregroundMark x1="62349" y1="70864" x2="57300" y2="77202"/>
                        <a14:foregroundMark x1="57300" y1="77202" x2="48738" y2="82387"/>
                        <a14:foregroundMark x1="48738" y1="82387" x2="54007" y2="90288"/>
                        <a14:foregroundMark x1="54007" y1="90288" x2="66301" y2="93580"/>
                        <a14:foregroundMark x1="66301" y1="93580" x2="74314" y2="87160"/>
                        <a14:foregroundMark x1="74314" y1="87160" x2="66740" y2="80658"/>
                        <a14:foregroundMark x1="66740" y1="80658" x2="66081" y2="62716"/>
                        <a14:foregroundMark x1="66081" y1="62716" x2="65423" y2="62305"/>
                        <a14:foregroundMark x1="48628" y1="13580" x2="40176" y2="4691"/>
                        <a14:foregroundMark x1="40176" y1="4691" x2="29528" y2="6502"/>
                        <a14:foregroundMark x1="29528" y1="6502" x2="14490" y2="17202"/>
                        <a14:foregroundMark x1="7684" y1="24033" x2="13502" y2="25432"/>
                        <a14:backgroundMark x1="41493" y1="28148" x2="43030" y2="40082"/>
                        <a14:backgroundMark x1="43030" y1="40082" x2="52580" y2="38436"/>
                        <a14:backgroundMark x1="52580" y1="38436" x2="46872" y2="28971"/>
                        <a14:backgroundMark x1="46872" y1="28971" x2="39737" y2="28560"/>
                        <a14:backgroundMark x1="37761" y1="27490" x2="48079" y2="36790"/>
                        <a14:backgroundMark x1="48079" y1="36790" x2="44676" y2="33169"/>
                        <a14:backgroundMark x1="49067" y1="34568" x2="52141" y2="37613"/>
                        <a14:backgroundMark x1="35785" y1="26255" x2="40066" y2="27984"/>
                        <a14:backgroundMark x1="56531" y1="16790" x2="61690" y2="21564"/>
                        <a14:backgroundMark x1="36443" y1="19588" x2="43578" y2="15720"/>
                        <a14:backgroundMark x1="75412" y1="25844" x2="77387" y2="33992"/>
                        <a14:backgroundMark x1="73106" y1="49053" x2="78375" y2="43210"/>
                        <a14:backgroundMark x1="78375" y1="43210" x2="78814" y2="42963"/>
                        <a14:backgroundMark x1="73655" y1="38765" x2="75412" y2="37613"/>
                        <a14:backgroundMark x1="56531" y1="54568" x2="63666" y2="47572"/>
                        <a14:backgroundMark x1="59605" y1="50041" x2="64215" y2="45761"/>
                        <a14:backgroundMark x1="59385" y1="50288" x2="64215" y2="44774"/>
                        <a14:backgroundMark x1="56751" y1="53992" x2="60812" y2="49630"/>
                        <a14:backgroundMark x1="60703" y1="48971" x2="57958" y2="52675"/>
                        <a14:backgroundMark x1="25686" y1="29630" x2="23052" y2="39259"/>
                        <a14:backgroundMark x1="23052" y1="39259" x2="32931" y2="53992"/>
                      </a14:backgroundRemoval>
                    </a14:imgEffect>
                  </a14:imgLayer>
                </a14:imgProps>
              </a:ext>
            </a:extLst>
          </a:blip>
          <a:stretch>
            <a:fillRect/>
          </a:stretch>
        </p:blipFill>
        <p:spPr>
          <a:xfrm>
            <a:off x="2271568" y="1772816"/>
            <a:ext cx="2643053" cy="3525038"/>
          </a:xfrm>
          <a:prstGeom prst="rect">
            <a:avLst/>
          </a:prstGeom>
        </p:spPr>
      </p:pic>
      <p:pic>
        <p:nvPicPr>
          <p:cNvPr id="17" name="Image 16">
            <a:extLst>
              <a:ext uri="{FF2B5EF4-FFF2-40B4-BE49-F238E27FC236}">
                <a16:creationId xmlns:a16="http://schemas.microsoft.com/office/drawing/2014/main" id="{8A40671B-E7BC-B8C7-41FF-0F04073C74AB}"/>
              </a:ext>
            </a:extLst>
          </p:cNvPr>
          <p:cNvPicPr>
            <a:picLocks noChangeAspect="1"/>
          </p:cNvPicPr>
          <p:nvPr/>
        </p:nvPicPr>
        <p:blipFill>
          <a:blip r:embed="rId11"/>
          <a:stretch>
            <a:fillRect/>
          </a:stretch>
        </p:blipFill>
        <p:spPr>
          <a:xfrm rot="979639">
            <a:off x="6349350" y="177185"/>
            <a:ext cx="2226793" cy="1868192"/>
          </a:xfrm>
          <a:prstGeom prst="rect">
            <a:avLst/>
          </a:prstGeom>
        </p:spPr>
      </p:pic>
    </p:spTree>
    <p:extLst>
      <p:ext uri="{BB962C8B-B14F-4D97-AF65-F5344CB8AC3E}">
        <p14:creationId xmlns:p14="http://schemas.microsoft.com/office/powerpoint/2010/main" val="149185940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B28887EA-81D3-47D7-0CF1-388307C9A863}"/>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FB197A7E-125A-EC1B-0956-7929B584B354}"/>
              </a:ext>
            </a:extLst>
          </p:cNvPr>
          <p:cNvSpPr>
            <a:spLocks noGrp="1"/>
          </p:cNvSpPr>
          <p:nvPr>
            <p:ph type="sldNum" sz="quarter" idx="12"/>
          </p:nvPr>
        </p:nvSpPr>
        <p:spPr/>
        <p:txBody>
          <a:bodyPr/>
          <a:lstStyle/>
          <a:p>
            <a:fld id="{108582E2-60D7-40E7-AECB-CED9E7320F8D}" type="slidenum">
              <a:rPr lang="fr-FR" smtClean="0"/>
              <a:pPr/>
              <a:t>72</a:t>
            </a:fld>
            <a:endParaRPr lang="fr-FR"/>
          </a:p>
        </p:txBody>
      </p:sp>
      <p:sp>
        <p:nvSpPr>
          <p:cNvPr id="6" name="Rectangle 1">
            <a:extLst>
              <a:ext uri="{FF2B5EF4-FFF2-40B4-BE49-F238E27FC236}">
                <a16:creationId xmlns:a16="http://schemas.microsoft.com/office/drawing/2014/main" id="{CAD9EA26-D98D-F283-FA87-C19BC0EA6528}"/>
              </a:ext>
            </a:extLst>
          </p:cNvPr>
          <p:cNvSpPr>
            <a:spLocks noChangeArrowheads="1"/>
          </p:cNvSpPr>
          <p:nvPr/>
        </p:nvSpPr>
        <p:spPr bwMode="auto">
          <a:xfrm>
            <a:off x="197800" y="1302553"/>
            <a:ext cx="8856984" cy="3093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fr-FR" altLang="fr-FR" sz="2800" b="1" i="1" u="none" strike="noStrike" cap="none" normalizeH="0" baseline="0" dirty="0">
                <a:ln>
                  <a:noFill/>
                </a:ln>
                <a:solidFill>
                  <a:schemeClr val="tx1"/>
                </a:solidFill>
                <a:effectLst/>
                <a:latin typeface="Arial" panose="020B0604020202020204" pitchFamily="34" charset="0"/>
              </a:rPr>
              <a:t> Nettoyez les objectifs :</a:t>
            </a:r>
            <a:r>
              <a:rPr kumimoji="0" lang="fr-FR" altLang="fr-FR" sz="2800" b="0" i="1" u="none" strike="noStrike" cap="none" normalizeH="0" baseline="0" dirty="0">
                <a:ln>
                  <a:noFill/>
                </a:ln>
                <a:solidFill>
                  <a:schemeClr val="tx1"/>
                </a:solidFill>
                <a:effectLst/>
                <a:latin typeface="Arial" panose="020B0604020202020204" pitchFamily="34" charset="0"/>
              </a:rPr>
              <a:t> </a:t>
            </a:r>
          </a:p>
          <a:p>
            <a:pPr eaLnBrk="0" fontAlgn="base" hangingPunct="0">
              <a:spcBef>
                <a:spcPct val="0"/>
              </a:spcBef>
              <a:spcAft>
                <a:spcPct val="0"/>
              </a:spcAft>
              <a:buFontTx/>
              <a:buChar char="•"/>
            </a:pPr>
            <a:endParaRPr kumimoji="0" lang="fr-FR" altLang="fr-FR" sz="900" b="0" i="1" u="none" strike="noStrike" cap="none" normalizeH="0" baseline="0" dirty="0">
              <a:ln>
                <a:noFill/>
              </a:ln>
              <a:solidFill>
                <a:schemeClr val="tx1"/>
              </a:solidFill>
              <a:effectLst/>
              <a:latin typeface="Arial" panose="020B0604020202020204" pitchFamily="34" charset="0"/>
            </a:endParaRPr>
          </a:p>
          <a:p>
            <a:pPr eaLnBrk="0" fontAlgn="base" hangingPunct="0">
              <a:spcBef>
                <a:spcPct val="0"/>
              </a:spcBef>
              <a:spcAft>
                <a:spcPct val="0"/>
              </a:spcAft>
              <a:buFontTx/>
              <a:buChar char="•"/>
            </a:pPr>
            <a:r>
              <a:rPr lang="fr-FR" altLang="fr-FR" sz="2800" i="1" dirty="0">
                <a:latin typeface="Arial" panose="020B0604020202020204" pitchFamily="34" charset="0"/>
              </a:rPr>
              <a:t>  U</a:t>
            </a:r>
            <a:r>
              <a:rPr kumimoji="0" lang="fr-FR" altLang="fr-FR" sz="2800" b="0" i="1" u="none" strike="noStrike" cap="none" normalizeH="0" baseline="0" dirty="0">
                <a:ln>
                  <a:noFill/>
                </a:ln>
                <a:solidFill>
                  <a:schemeClr val="tx1"/>
                </a:solidFill>
                <a:effectLst/>
                <a:latin typeface="Arial" panose="020B0604020202020204" pitchFamily="34" charset="0"/>
              </a:rPr>
              <a:t>ne trace de doigt crée un voile flou ou  des reflets de lumière sur vos photos. </a:t>
            </a:r>
          </a:p>
          <a:p>
            <a:pPr marL="0" marR="0" lvl="0" indent="0" algn="l" defTabSz="914400" rtl="0" eaLnBrk="0" fontAlgn="base" latinLnBrk="0" hangingPunct="0">
              <a:lnSpc>
                <a:spcPct val="100000"/>
              </a:lnSpc>
              <a:spcBef>
                <a:spcPct val="0"/>
              </a:spcBef>
              <a:spcAft>
                <a:spcPct val="0"/>
              </a:spcAft>
              <a:buClrTx/>
              <a:buSzTx/>
              <a:tabLst/>
            </a:pPr>
            <a:r>
              <a:rPr lang="fr-FR" altLang="fr-FR" sz="2800" i="1" dirty="0">
                <a:latin typeface="Arial" panose="020B0604020202020204" pitchFamily="34" charset="0"/>
              </a:rPr>
              <a:t> </a:t>
            </a:r>
            <a:r>
              <a:rPr lang="fr-FR" altLang="fr-FR" sz="2800" i="1" dirty="0">
                <a:highlight>
                  <a:srgbClr val="00FF00"/>
                </a:highlight>
                <a:latin typeface="Arial" panose="020B0604020202020204" pitchFamily="34" charset="0"/>
              </a:rPr>
              <a:t>=&gt;</a:t>
            </a:r>
            <a:r>
              <a:rPr kumimoji="0" lang="fr-FR" altLang="fr-FR" sz="2800" b="0" i="1" u="none" strike="noStrike" cap="none" normalizeH="0" baseline="0" dirty="0">
                <a:ln>
                  <a:noFill/>
                </a:ln>
                <a:solidFill>
                  <a:schemeClr val="tx1"/>
                </a:solidFill>
                <a:effectLst/>
                <a:latin typeface="Arial" panose="020B0604020202020204" pitchFamily="34" charset="0"/>
              </a:rPr>
              <a:t> Un petit coup de chiffon microfibre change tout.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fr-FR" altLang="fr-FR" b="0" i="1"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fr-FR" altLang="fr-FR" sz="2800" b="1" i="1" u="none" strike="noStrike" cap="none" normalizeH="0" baseline="0" dirty="0">
                <a:ln>
                  <a:noFill/>
                </a:ln>
                <a:solidFill>
                  <a:schemeClr val="tx1"/>
                </a:solidFill>
                <a:effectLst/>
                <a:latin typeface="Arial" panose="020B0604020202020204" pitchFamily="34" charset="0"/>
              </a:rPr>
              <a:t> Désactivez le Flash auto :</a:t>
            </a:r>
            <a:r>
              <a:rPr kumimoji="0" lang="fr-FR" altLang="fr-FR" sz="2800" b="0" i="1" u="none" strike="noStrike" cap="none" normalizeH="0" baseline="0" dirty="0">
                <a:ln>
                  <a:noFill/>
                </a:ln>
                <a:solidFill>
                  <a:schemeClr val="tx1"/>
                </a:solidFill>
                <a:effectLst/>
                <a:latin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fr-FR" altLang="fr-FR" sz="2800" b="0" i="1" u="none" strike="noStrike" cap="none" normalizeH="0" baseline="0" dirty="0">
                <a:ln>
                  <a:noFill/>
                </a:ln>
                <a:solidFill>
                  <a:schemeClr val="tx1"/>
                </a:solidFill>
                <a:effectLst/>
                <a:latin typeface="Arial" panose="020B0604020202020204" pitchFamily="34" charset="0"/>
              </a:rPr>
              <a:t>Préférez la lumière naturelle ou le </a:t>
            </a:r>
            <a:r>
              <a:rPr kumimoji="0" lang="fr-FR" altLang="fr-FR" sz="2800" b="1" i="1" u="none" strike="noStrike" cap="none" normalizeH="0" baseline="0" dirty="0">
                <a:ln>
                  <a:noFill/>
                </a:ln>
                <a:solidFill>
                  <a:schemeClr val="tx1"/>
                </a:solidFill>
                <a:effectLst/>
                <a:latin typeface="Arial" panose="020B0604020202020204" pitchFamily="34" charset="0"/>
              </a:rPr>
              <a:t>Mode Nuit</a:t>
            </a:r>
            <a:r>
              <a:rPr kumimoji="0" lang="fr-FR" altLang="fr-FR" sz="2800" b="0" i="1" u="none" strike="noStrike" cap="none" normalizeH="0" baseline="0" dirty="0">
                <a:ln>
                  <a:noFill/>
                </a:ln>
                <a:solidFill>
                  <a:schemeClr val="tx1"/>
                </a:solidFill>
                <a:effectLst/>
                <a:latin typeface="Arial" panose="020B0604020202020204" pitchFamily="34" charset="0"/>
              </a:rPr>
              <a:t>.</a:t>
            </a:r>
          </a:p>
        </p:txBody>
      </p:sp>
      <p:sp>
        <p:nvSpPr>
          <p:cNvPr id="7" name="ZoneTexte 6">
            <a:extLst>
              <a:ext uri="{FF2B5EF4-FFF2-40B4-BE49-F238E27FC236}">
                <a16:creationId xmlns:a16="http://schemas.microsoft.com/office/drawing/2014/main" id="{7EFC41C1-38D4-B27F-1E4C-0D60D39AE21C}"/>
              </a:ext>
            </a:extLst>
          </p:cNvPr>
          <p:cNvSpPr txBox="1"/>
          <p:nvPr/>
        </p:nvSpPr>
        <p:spPr>
          <a:xfrm>
            <a:off x="791580" y="332656"/>
            <a:ext cx="7560840" cy="707886"/>
          </a:xfrm>
          <a:custGeom>
            <a:avLst/>
            <a:gdLst>
              <a:gd name="csX0" fmla="*/ 0 w 7560840"/>
              <a:gd name="csY0" fmla="*/ 0 h 707886"/>
              <a:gd name="csX1" fmla="*/ 611741 w 7560840"/>
              <a:gd name="csY1" fmla="*/ 0 h 707886"/>
              <a:gd name="csX2" fmla="*/ 1147873 w 7560840"/>
              <a:gd name="csY2" fmla="*/ 0 h 707886"/>
              <a:gd name="csX3" fmla="*/ 1608397 w 7560840"/>
              <a:gd name="csY3" fmla="*/ 0 h 707886"/>
              <a:gd name="csX4" fmla="*/ 2371354 w 7560840"/>
              <a:gd name="csY4" fmla="*/ 0 h 707886"/>
              <a:gd name="csX5" fmla="*/ 3209920 w 7560840"/>
              <a:gd name="csY5" fmla="*/ 0 h 707886"/>
              <a:gd name="csX6" fmla="*/ 3972878 w 7560840"/>
              <a:gd name="csY6" fmla="*/ 0 h 707886"/>
              <a:gd name="csX7" fmla="*/ 4584618 w 7560840"/>
              <a:gd name="csY7" fmla="*/ 0 h 707886"/>
              <a:gd name="csX8" fmla="*/ 5196359 w 7560840"/>
              <a:gd name="csY8" fmla="*/ 0 h 707886"/>
              <a:gd name="csX9" fmla="*/ 5808100 w 7560840"/>
              <a:gd name="csY9" fmla="*/ 0 h 707886"/>
              <a:gd name="csX10" fmla="*/ 6344232 w 7560840"/>
              <a:gd name="csY10" fmla="*/ 0 h 707886"/>
              <a:gd name="csX11" fmla="*/ 6804756 w 7560840"/>
              <a:gd name="csY11" fmla="*/ 0 h 707886"/>
              <a:gd name="csX12" fmla="*/ 7560840 w 7560840"/>
              <a:gd name="csY12" fmla="*/ 0 h 707886"/>
              <a:gd name="csX13" fmla="*/ 7560840 w 7560840"/>
              <a:gd name="csY13" fmla="*/ 361022 h 707886"/>
              <a:gd name="csX14" fmla="*/ 7560840 w 7560840"/>
              <a:gd name="csY14" fmla="*/ 707886 h 707886"/>
              <a:gd name="csX15" fmla="*/ 6949099 w 7560840"/>
              <a:gd name="csY15" fmla="*/ 707886 h 707886"/>
              <a:gd name="csX16" fmla="*/ 6412967 w 7560840"/>
              <a:gd name="csY16" fmla="*/ 707886 h 707886"/>
              <a:gd name="csX17" fmla="*/ 5801226 w 7560840"/>
              <a:gd name="csY17" fmla="*/ 707886 h 707886"/>
              <a:gd name="csX18" fmla="*/ 4962660 w 7560840"/>
              <a:gd name="csY18" fmla="*/ 707886 h 707886"/>
              <a:gd name="csX19" fmla="*/ 4199703 w 7560840"/>
              <a:gd name="csY19" fmla="*/ 707886 h 707886"/>
              <a:gd name="csX20" fmla="*/ 3739179 w 7560840"/>
              <a:gd name="csY20" fmla="*/ 707886 h 707886"/>
              <a:gd name="csX21" fmla="*/ 2900613 w 7560840"/>
              <a:gd name="csY21" fmla="*/ 707886 h 707886"/>
              <a:gd name="csX22" fmla="*/ 2137656 w 7560840"/>
              <a:gd name="csY22" fmla="*/ 707886 h 707886"/>
              <a:gd name="csX23" fmla="*/ 1450307 w 7560840"/>
              <a:gd name="csY23" fmla="*/ 707886 h 707886"/>
              <a:gd name="csX24" fmla="*/ 611741 w 7560840"/>
              <a:gd name="csY24" fmla="*/ 707886 h 707886"/>
              <a:gd name="csX25" fmla="*/ 0 w 7560840"/>
              <a:gd name="csY25" fmla="*/ 707886 h 707886"/>
              <a:gd name="csX26" fmla="*/ 0 w 7560840"/>
              <a:gd name="csY26" fmla="*/ 368101 h 707886"/>
              <a:gd name="csX27" fmla="*/ 0 w 7560840"/>
              <a:gd name="csY27" fmla="*/ 0 h 70788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7560840" h="707886" fill="none" extrusionOk="0">
                <a:moveTo>
                  <a:pt x="0" y="0"/>
                </a:moveTo>
                <a:cubicBezTo>
                  <a:pt x="231039" y="-3632"/>
                  <a:pt x="384389" y="21968"/>
                  <a:pt x="611741" y="0"/>
                </a:cubicBezTo>
                <a:cubicBezTo>
                  <a:pt x="839093" y="-21968"/>
                  <a:pt x="977941" y="13789"/>
                  <a:pt x="1147873" y="0"/>
                </a:cubicBezTo>
                <a:cubicBezTo>
                  <a:pt x="1317805" y="-13789"/>
                  <a:pt x="1501265" y="-9685"/>
                  <a:pt x="1608397" y="0"/>
                </a:cubicBezTo>
                <a:cubicBezTo>
                  <a:pt x="1715529" y="9685"/>
                  <a:pt x="2035236" y="29596"/>
                  <a:pt x="2371354" y="0"/>
                </a:cubicBezTo>
                <a:cubicBezTo>
                  <a:pt x="2707472" y="-29596"/>
                  <a:pt x="2899389" y="-39686"/>
                  <a:pt x="3209920" y="0"/>
                </a:cubicBezTo>
                <a:cubicBezTo>
                  <a:pt x="3520451" y="39686"/>
                  <a:pt x="3643378" y="-2561"/>
                  <a:pt x="3972878" y="0"/>
                </a:cubicBezTo>
                <a:cubicBezTo>
                  <a:pt x="4302378" y="2561"/>
                  <a:pt x="4390607" y="25003"/>
                  <a:pt x="4584618" y="0"/>
                </a:cubicBezTo>
                <a:cubicBezTo>
                  <a:pt x="4778629" y="-25003"/>
                  <a:pt x="4900261" y="2100"/>
                  <a:pt x="5196359" y="0"/>
                </a:cubicBezTo>
                <a:cubicBezTo>
                  <a:pt x="5492457" y="-2100"/>
                  <a:pt x="5538410" y="-12677"/>
                  <a:pt x="5808100" y="0"/>
                </a:cubicBezTo>
                <a:cubicBezTo>
                  <a:pt x="6077790" y="12677"/>
                  <a:pt x="6167627" y="16322"/>
                  <a:pt x="6344232" y="0"/>
                </a:cubicBezTo>
                <a:cubicBezTo>
                  <a:pt x="6520837" y="-16322"/>
                  <a:pt x="6677553" y="9515"/>
                  <a:pt x="6804756" y="0"/>
                </a:cubicBezTo>
                <a:cubicBezTo>
                  <a:pt x="6931959" y="-9515"/>
                  <a:pt x="7257649" y="13275"/>
                  <a:pt x="7560840" y="0"/>
                </a:cubicBezTo>
                <a:cubicBezTo>
                  <a:pt x="7563591" y="136581"/>
                  <a:pt x="7565667" y="249844"/>
                  <a:pt x="7560840" y="361022"/>
                </a:cubicBezTo>
                <a:cubicBezTo>
                  <a:pt x="7556013" y="472200"/>
                  <a:pt x="7563034" y="539021"/>
                  <a:pt x="7560840" y="707886"/>
                </a:cubicBezTo>
                <a:cubicBezTo>
                  <a:pt x="7264601" y="703055"/>
                  <a:pt x="7211566" y="723206"/>
                  <a:pt x="6949099" y="707886"/>
                </a:cubicBezTo>
                <a:cubicBezTo>
                  <a:pt x="6686632" y="692566"/>
                  <a:pt x="6638382" y="691870"/>
                  <a:pt x="6412967" y="707886"/>
                </a:cubicBezTo>
                <a:cubicBezTo>
                  <a:pt x="6187552" y="723902"/>
                  <a:pt x="5978656" y="691523"/>
                  <a:pt x="5801226" y="707886"/>
                </a:cubicBezTo>
                <a:cubicBezTo>
                  <a:pt x="5623796" y="724249"/>
                  <a:pt x="5189518" y="667112"/>
                  <a:pt x="4962660" y="707886"/>
                </a:cubicBezTo>
                <a:cubicBezTo>
                  <a:pt x="4735802" y="748660"/>
                  <a:pt x="4493411" y="734143"/>
                  <a:pt x="4199703" y="707886"/>
                </a:cubicBezTo>
                <a:cubicBezTo>
                  <a:pt x="3905995" y="681629"/>
                  <a:pt x="3915891" y="714790"/>
                  <a:pt x="3739179" y="707886"/>
                </a:cubicBezTo>
                <a:cubicBezTo>
                  <a:pt x="3562467" y="700982"/>
                  <a:pt x="3269066" y="687317"/>
                  <a:pt x="2900613" y="707886"/>
                </a:cubicBezTo>
                <a:cubicBezTo>
                  <a:pt x="2532160" y="728455"/>
                  <a:pt x="2335817" y="708654"/>
                  <a:pt x="2137656" y="707886"/>
                </a:cubicBezTo>
                <a:cubicBezTo>
                  <a:pt x="1939495" y="707118"/>
                  <a:pt x="1767132" y="739797"/>
                  <a:pt x="1450307" y="707886"/>
                </a:cubicBezTo>
                <a:cubicBezTo>
                  <a:pt x="1133482" y="675975"/>
                  <a:pt x="947344" y="719786"/>
                  <a:pt x="611741" y="707886"/>
                </a:cubicBezTo>
                <a:cubicBezTo>
                  <a:pt x="276138" y="695986"/>
                  <a:pt x="194020" y="681027"/>
                  <a:pt x="0" y="707886"/>
                </a:cubicBezTo>
                <a:cubicBezTo>
                  <a:pt x="5102" y="545245"/>
                  <a:pt x="67" y="477043"/>
                  <a:pt x="0" y="368101"/>
                </a:cubicBezTo>
                <a:cubicBezTo>
                  <a:pt x="-67" y="259159"/>
                  <a:pt x="2889" y="181006"/>
                  <a:pt x="0" y="0"/>
                </a:cubicBezTo>
                <a:close/>
              </a:path>
              <a:path w="7560840" h="707886" stroke="0" extrusionOk="0">
                <a:moveTo>
                  <a:pt x="0" y="0"/>
                </a:moveTo>
                <a:cubicBezTo>
                  <a:pt x="348319" y="23427"/>
                  <a:pt x="451908" y="-29603"/>
                  <a:pt x="762957" y="0"/>
                </a:cubicBezTo>
                <a:cubicBezTo>
                  <a:pt x="1074006" y="29603"/>
                  <a:pt x="1229983" y="-29803"/>
                  <a:pt x="1374698" y="0"/>
                </a:cubicBezTo>
                <a:cubicBezTo>
                  <a:pt x="1519413" y="29803"/>
                  <a:pt x="1664220" y="22488"/>
                  <a:pt x="1910830" y="0"/>
                </a:cubicBezTo>
                <a:cubicBezTo>
                  <a:pt x="2157440" y="-22488"/>
                  <a:pt x="2367597" y="21681"/>
                  <a:pt x="2749396" y="0"/>
                </a:cubicBezTo>
                <a:cubicBezTo>
                  <a:pt x="3131195" y="-21681"/>
                  <a:pt x="3109214" y="-16207"/>
                  <a:pt x="3285529" y="0"/>
                </a:cubicBezTo>
                <a:cubicBezTo>
                  <a:pt x="3461844" y="16207"/>
                  <a:pt x="3859731" y="-21657"/>
                  <a:pt x="4124095" y="0"/>
                </a:cubicBezTo>
                <a:cubicBezTo>
                  <a:pt x="4388459" y="21657"/>
                  <a:pt x="4672767" y="21494"/>
                  <a:pt x="4962660" y="0"/>
                </a:cubicBezTo>
                <a:cubicBezTo>
                  <a:pt x="5252553" y="-21494"/>
                  <a:pt x="5270599" y="13705"/>
                  <a:pt x="5574401" y="0"/>
                </a:cubicBezTo>
                <a:cubicBezTo>
                  <a:pt x="5878203" y="-13705"/>
                  <a:pt x="5842550" y="22749"/>
                  <a:pt x="6034925" y="0"/>
                </a:cubicBezTo>
                <a:cubicBezTo>
                  <a:pt x="6227300" y="-22749"/>
                  <a:pt x="6663859" y="-37863"/>
                  <a:pt x="6873491" y="0"/>
                </a:cubicBezTo>
                <a:cubicBezTo>
                  <a:pt x="7083123" y="37863"/>
                  <a:pt x="7391086" y="12320"/>
                  <a:pt x="7560840" y="0"/>
                </a:cubicBezTo>
                <a:cubicBezTo>
                  <a:pt x="7550648" y="100814"/>
                  <a:pt x="7572356" y="206804"/>
                  <a:pt x="7560840" y="361022"/>
                </a:cubicBezTo>
                <a:cubicBezTo>
                  <a:pt x="7549324" y="515240"/>
                  <a:pt x="7556612" y="634561"/>
                  <a:pt x="7560840" y="707886"/>
                </a:cubicBezTo>
                <a:cubicBezTo>
                  <a:pt x="7303872" y="719798"/>
                  <a:pt x="7077469" y="719850"/>
                  <a:pt x="6873491" y="707886"/>
                </a:cubicBezTo>
                <a:cubicBezTo>
                  <a:pt x="6669513" y="695922"/>
                  <a:pt x="6461974" y="671954"/>
                  <a:pt x="6110533" y="707886"/>
                </a:cubicBezTo>
                <a:cubicBezTo>
                  <a:pt x="5759092" y="743818"/>
                  <a:pt x="5575045" y="671153"/>
                  <a:pt x="5271968" y="707886"/>
                </a:cubicBezTo>
                <a:cubicBezTo>
                  <a:pt x="4968892" y="744619"/>
                  <a:pt x="4772889" y="667726"/>
                  <a:pt x="4433402" y="707886"/>
                </a:cubicBezTo>
                <a:cubicBezTo>
                  <a:pt x="4093915" y="748046"/>
                  <a:pt x="4085987" y="696252"/>
                  <a:pt x="3897269" y="707886"/>
                </a:cubicBezTo>
                <a:cubicBezTo>
                  <a:pt x="3708551" y="719520"/>
                  <a:pt x="3655736" y="715015"/>
                  <a:pt x="3436745" y="707886"/>
                </a:cubicBezTo>
                <a:cubicBezTo>
                  <a:pt x="3217754" y="700757"/>
                  <a:pt x="2832889" y="717023"/>
                  <a:pt x="2673788" y="707886"/>
                </a:cubicBezTo>
                <a:cubicBezTo>
                  <a:pt x="2514687" y="698749"/>
                  <a:pt x="2079917" y="743815"/>
                  <a:pt x="1835222" y="707886"/>
                </a:cubicBezTo>
                <a:cubicBezTo>
                  <a:pt x="1590527" y="671957"/>
                  <a:pt x="1580506" y="718996"/>
                  <a:pt x="1374698" y="707886"/>
                </a:cubicBezTo>
                <a:cubicBezTo>
                  <a:pt x="1168890" y="696776"/>
                  <a:pt x="1103145" y="722714"/>
                  <a:pt x="914174" y="707886"/>
                </a:cubicBezTo>
                <a:cubicBezTo>
                  <a:pt x="725203" y="693058"/>
                  <a:pt x="208790" y="748923"/>
                  <a:pt x="0" y="707886"/>
                </a:cubicBezTo>
                <a:cubicBezTo>
                  <a:pt x="-17701" y="624520"/>
                  <a:pt x="-10362" y="497364"/>
                  <a:pt x="0" y="346864"/>
                </a:cubicBezTo>
                <a:cubicBezTo>
                  <a:pt x="10362" y="196364"/>
                  <a:pt x="8584" y="107653"/>
                  <a:pt x="0" y="0"/>
                </a:cubicBezTo>
                <a:close/>
              </a:path>
            </a:pathLst>
          </a:custGeom>
          <a:solidFill>
            <a:srgbClr val="FFFFCC"/>
          </a:solidFill>
          <a:ln>
            <a:solidFill>
              <a:schemeClr val="tx1"/>
            </a:solidFill>
            <a:extLst>
              <a:ext uri="{C807C97D-BFC1-408E-A445-0C87EB9F89A2}">
                <ask:lineSketchStyleProps xmlns:ask="http://schemas.microsoft.com/office/drawing/2018/sketchyshapes" sd="1398342554">
                  <a:prstGeom prst="rect">
                    <a:avLst/>
                  </a:prstGeom>
                  <ask:type>
                    <ask:lineSketchFreehand/>
                  </ask:type>
                </ask:lineSketchStyleProps>
              </a:ext>
            </a:extLst>
          </a:ln>
          <a:effectLst>
            <a:outerShdw blurRad="50800" dist="38100" dir="2700000" algn="tl" rotWithShape="0">
              <a:prstClr val="black">
                <a:alpha val="40000"/>
              </a:prstClr>
            </a:outerShdw>
          </a:effectLst>
        </p:spPr>
        <p:txBody>
          <a:bodyPr wrap="square">
            <a:spAutoFit/>
          </a:bodyPr>
          <a:lstStyle>
            <a:defPPr>
              <a:defRPr lang="fr-FR"/>
            </a:defPPr>
            <a:lvl1pPr algn="ctr">
              <a:defRPr kumimoji="0" sz="6000" b="1" i="1" strike="noStrike" cap="none" normalizeH="0" baseline="0">
                <a:ln>
                  <a:noFill/>
                </a:ln>
                <a:effectLst/>
                <a:latin typeface="Arial" panose="020B0604020202020204" pitchFamily="34" charset="0"/>
              </a:defRPr>
            </a:lvl1pPr>
          </a:lstStyle>
          <a:p>
            <a:r>
              <a:rPr lang="fr-FR" sz="4000" dirty="0"/>
              <a:t>Dernières recommandations</a:t>
            </a:r>
          </a:p>
        </p:txBody>
      </p:sp>
      <p:sp>
        <p:nvSpPr>
          <p:cNvPr id="9" name="ZoneTexte 8">
            <a:extLst>
              <a:ext uri="{FF2B5EF4-FFF2-40B4-BE49-F238E27FC236}">
                <a16:creationId xmlns:a16="http://schemas.microsoft.com/office/drawing/2014/main" id="{1DD250EE-E1D4-1500-7D37-9444A087A501}"/>
              </a:ext>
            </a:extLst>
          </p:cNvPr>
          <p:cNvSpPr txBox="1"/>
          <p:nvPr/>
        </p:nvSpPr>
        <p:spPr>
          <a:xfrm>
            <a:off x="197800" y="4509120"/>
            <a:ext cx="7585968"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defPPr>
              <a:defRPr lang="fr-FR"/>
            </a:defPPr>
            <a:lvl1pPr marL="285750" marR="0" lvl="0" indent="-285750" eaLnBrk="0" fontAlgn="base" hangingPunct="0">
              <a:lnSpc>
                <a:spcPct val="100000"/>
              </a:lnSpc>
              <a:spcBef>
                <a:spcPct val="0"/>
              </a:spcBef>
              <a:spcAft>
                <a:spcPct val="0"/>
              </a:spcAft>
              <a:buClrTx/>
              <a:buSzTx/>
              <a:buFont typeface="Wingdings" panose="05000000000000000000" pitchFamily="2" charset="2"/>
              <a:buChar char="q"/>
              <a:tabLst/>
              <a:defRPr kumimoji="0" b="1" i="0" u="none" strike="noStrike" cap="none" normalizeH="0" baseline="0">
                <a:ln>
                  <a:noFill/>
                </a:ln>
                <a:effectLst/>
                <a:latin typeface="Arial" panose="020B0604020202020204" pitchFamily="34" charset="0"/>
              </a:defRPr>
            </a:lvl1pPr>
          </a:lstStyle>
          <a:p>
            <a:r>
              <a:rPr lang="fr-FR" sz="3200" i="1" dirty="0"/>
              <a:t>🔋</a:t>
            </a:r>
            <a:r>
              <a:rPr lang="fr-FR" sz="2800" i="1" dirty="0"/>
              <a:t> Batterie :</a:t>
            </a:r>
          </a:p>
          <a:p>
            <a:pPr>
              <a:buFont typeface="Arial" panose="020B0604020202020204" pitchFamily="34" charset="0"/>
              <a:buChar char="•"/>
            </a:pPr>
            <a:r>
              <a:rPr lang="fr-FR" sz="2800" b="0" i="1" dirty="0"/>
              <a:t>Téléphone</a:t>
            </a:r>
            <a:r>
              <a:rPr lang="fr-FR" sz="2800" i="1" dirty="0"/>
              <a:t> 100 %</a:t>
            </a:r>
          </a:p>
          <a:p>
            <a:pPr>
              <a:buFont typeface="Arial" panose="020B0604020202020204" pitchFamily="34" charset="0"/>
              <a:buChar char="•"/>
            </a:pPr>
            <a:r>
              <a:rPr lang="fr-FR" sz="2800" b="0" i="1" dirty="0"/>
              <a:t>Batterie externe + câble</a:t>
            </a:r>
          </a:p>
        </p:txBody>
      </p:sp>
    </p:spTree>
    <p:extLst>
      <p:ext uri="{BB962C8B-B14F-4D97-AF65-F5344CB8AC3E}">
        <p14:creationId xmlns:p14="http://schemas.microsoft.com/office/powerpoint/2010/main" val="129879448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A72B38F8-3C6A-E165-9FC4-AE682EA60A7D}"/>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A5EE1E9A-5B1E-927F-8129-D266BB89F233}"/>
              </a:ext>
            </a:extLst>
          </p:cNvPr>
          <p:cNvSpPr>
            <a:spLocks noGrp="1"/>
          </p:cNvSpPr>
          <p:nvPr>
            <p:ph type="sldNum" sz="quarter" idx="12"/>
          </p:nvPr>
        </p:nvSpPr>
        <p:spPr/>
        <p:txBody>
          <a:bodyPr/>
          <a:lstStyle/>
          <a:p>
            <a:fld id="{108582E2-60D7-40E7-AECB-CED9E7320F8D}" type="slidenum">
              <a:rPr lang="fr-FR" smtClean="0"/>
              <a:pPr/>
              <a:t>73</a:t>
            </a:fld>
            <a:endParaRPr lang="fr-FR"/>
          </a:p>
        </p:txBody>
      </p:sp>
      <p:pic>
        <p:nvPicPr>
          <p:cNvPr id="8" name="Image 7">
            <a:extLst>
              <a:ext uri="{FF2B5EF4-FFF2-40B4-BE49-F238E27FC236}">
                <a16:creationId xmlns:a16="http://schemas.microsoft.com/office/drawing/2014/main" id="{48A574F2-D38A-DCF5-EAB5-5028BC521520}"/>
              </a:ext>
            </a:extLst>
          </p:cNvPr>
          <p:cNvPicPr>
            <a:picLocks noChangeAspect="1"/>
          </p:cNvPicPr>
          <p:nvPr/>
        </p:nvPicPr>
        <p:blipFill>
          <a:blip r:embed="rId2"/>
          <a:stretch>
            <a:fillRect/>
          </a:stretch>
        </p:blipFill>
        <p:spPr>
          <a:xfrm>
            <a:off x="0" y="332656"/>
            <a:ext cx="9142610" cy="5524723"/>
          </a:xfrm>
          <a:prstGeom prst="rect">
            <a:avLst/>
          </a:prstGeom>
          <a:ln>
            <a:noFill/>
          </a:ln>
          <a:effectLst>
            <a:softEdge rad="112500"/>
          </a:effectLst>
        </p:spPr>
      </p:pic>
    </p:spTree>
    <p:extLst>
      <p:ext uri="{BB962C8B-B14F-4D97-AF65-F5344CB8AC3E}">
        <p14:creationId xmlns:p14="http://schemas.microsoft.com/office/powerpoint/2010/main" val="34250732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E26F583D-A811-E633-3E15-E46B70E7878D}"/>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DF3CC6E7-0977-C8DF-383D-A6256615FD0A}"/>
              </a:ext>
            </a:extLst>
          </p:cNvPr>
          <p:cNvSpPr>
            <a:spLocks noGrp="1"/>
          </p:cNvSpPr>
          <p:nvPr>
            <p:ph type="sldNum" sz="quarter" idx="12"/>
          </p:nvPr>
        </p:nvSpPr>
        <p:spPr/>
        <p:txBody>
          <a:bodyPr/>
          <a:lstStyle/>
          <a:p>
            <a:fld id="{108582E2-60D7-40E7-AECB-CED9E7320F8D}" type="slidenum">
              <a:rPr lang="fr-FR" smtClean="0"/>
              <a:pPr/>
              <a:t>74</a:t>
            </a:fld>
            <a:endParaRPr lang="fr-FR"/>
          </a:p>
        </p:txBody>
      </p:sp>
      <p:sp>
        <p:nvSpPr>
          <p:cNvPr id="7" name="ZoneTexte 6">
            <a:extLst>
              <a:ext uri="{FF2B5EF4-FFF2-40B4-BE49-F238E27FC236}">
                <a16:creationId xmlns:a16="http://schemas.microsoft.com/office/drawing/2014/main" id="{1B75A717-1C76-C8A2-36D0-68A5FA2A8DD6}"/>
              </a:ext>
            </a:extLst>
          </p:cNvPr>
          <p:cNvSpPr txBox="1"/>
          <p:nvPr/>
        </p:nvSpPr>
        <p:spPr>
          <a:xfrm>
            <a:off x="521804" y="401075"/>
            <a:ext cx="8100392" cy="1077218"/>
          </a:xfrm>
          <a:prstGeom prst="rect">
            <a:avLst/>
          </a:prstGeom>
          <a:noFill/>
        </p:spPr>
        <p:txBody>
          <a:bodyPr wrap="square">
            <a:spAutoFit/>
          </a:bodyPr>
          <a:lstStyle/>
          <a:p>
            <a:pPr algn="ctr">
              <a:buNone/>
            </a:pPr>
            <a:r>
              <a:rPr lang="fr-FR" sz="2800" b="1" i="1" dirty="0"/>
              <a:t>Loisirs &amp; Évasion</a:t>
            </a:r>
          </a:p>
          <a:p>
            <a:pPr algn="ctr">
              <a:buFont typeface="Arial" panose="020B0604020202020204" pitchFamily="34" charset="0"/>
              <a:buChar char="•"/>
            </a:pPr>
            <a:r>
              <a:rPr lang="fr-FR" b="1" i="1" dirty="0"/>
              <a:t>"Voyager sans bouger (ou presque)"</a:t>
            </a:r>
            <a:r>
              <a:rPr lang="fr-FR" i="1" dirty="0"/>
              <a:t> : Utiliser Google Street View pour revoir sa maison d'enfance ou préparer son prochain voyage en visualisant les lieux à l'avance.</a:t>
            </a:r>
          </a:p>
        </p:txBody>
      </p:sp>
      <p:pic>
        <p:nvPicPr>
          <p:cNvPr id="9" name="Image 8">
            <a:extLst>
              <a:ext uri="{FF2B5EF4-FFF2-40B4-BE49-F238E27FC236}">
                <a16:creationId xmlns:a16="http://schemas.microsoft.com/office/drawing/2014/main" id="{69C9A22A-03DD-9340-F291-CF9BFEF525D1}"/>
              </a:ext>
            </a:extLst>
          </p:cNvPr>
          <p:cNvPicPr>
            <a:picLocks noChangeAspect="1"/>
          </p:cNvPicPr>
          <p:nvPr/>
        </p:nvPicPr>
        <p:blipFill>
          <a:blip r:embed="rId2"/>
          <a:stretch>
            <a:fillRect/>
          </a:stretch>
        </p:blipFill>
        <p:spPr>
          <a:xfrm>
            <a:off x="0" y="1628800"/>
            <a:ext cx="4392488" cy="1931857"/>
          </a:xfrm>
          <a:prstGeom prst="rect">
            <a:avLst/>
          </a:prstGeom>
        </p:spPr>
      </p:pic>
      <p:pic>
        <p:nvPicPr>
          <p:cNvPr id="11" name="Image 10">
            <a:extLst>
              <a:ext uri="{FF2B5EF4-FFF2-40B4-BE49-F238E27FC236}">
                <a16:creationId xmlns:a16="http://schemas.microsoft.com/office/drawing/2014/main" id="{15FCF1FB-7F82-95DD-0737-3F50C52F22DD}"/>
              </a:ext>
            </a:extLst>
          </p:cNvPr>
          <p:cNvPicPr>
            <a:picLocks noChangeAspect="1"/>
          </p:cNvPicPr>
          <p:nvPr/>
        </p:nvPicPr>
        <p:blipFill>
          <a:blip r:embed="rId3"/>
          <a:stretch>
            <a:fillRect/>
          </a:stretch>
        </p:blipFill>
        <p:spPr>
          <a:xfrm>
            <a:off x="2941712" y="3368633"/>
            <a:ext cx="6156176" cy="3088292"/>
          </a:xfrm>
          <a:prstGeom prst="rect">
            <a:avLst/>
          </a:prstGeom>
        </p:spPr>
      </p:pic>
    </p:spTree>
    <p:extLst>
      <p:ext uri="{BB962C8B-B14F-4D97-AF65-F5344CB8AC3E}">
        <p14:creationId xmlns:p14="http://schemas.microsoft.com/office/powerpoint/2010/main" val="21529342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A6F546E9-E131-AC11-4DC3-8744A6011017}"/>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12CF1F45-3891-52AF-79A4-D509E61B835E}"/>
              </a:ext>
            </a:extLst>
          </p:cNvPr>
          <p:cNvSpPr>
            <a:spLocks noGrp="1"/>
          </p:cNvSpPr>
          <p:nvPr>
            <p:ph type="sldNum" sz="quarter" idx="12"/>
          </p:nvPr>
        </p:nvSpPr>
        <p:spPr/>
        <p:txBody>
          <a:bodyPr/>
          <a:lstStyle/>
          <a:p>
            <a:fld id="{108582E2-60D7-40E7-AECB-CED9E7320F8D}" type="slidenum">
              <a:rPr lang="fr-FR" smtClean="0"/>
              <a:pPr/>
              <a:t>75</a:t>
            </a:fld>
            <a:endParaRPr lang="fr-FR"/>
          </a:p>
        </p:txBody>
      </p:sp>
      <p:sp>
        <p:nvSpPr>
          <p:cNvPr id="7" name="ZoneTexte 6">
            <a:extLst>
              <a:ext uri="{FF2B5EF4-FFF2-40B4-BE49-F238E27FC236}">
                <a16:creationId xmlns:a16="http://schemas.microsoft.com/office/drawing/2014/main" id="{893BD4A2-73F5-7292-7240-CAA74588AA92}"/>
              </a:ext>
            </a:extLst>
          </p:cNvPr>
          <p:cNvSpPr txBox="1"/>
          <p:nvPr/>
        </p:nvSpPr>
        <p:spPr>
          <a:xfrm>
            <a:off x="414032" y="478122"/>
            <a:ext cx="8216944" cy="830997"/>
          </a:xfrm>
          <a:prstGeom prst="rect">
            <a:avLst/>
          </a:prstGeom>
          <a:noFill/>
        </p:spPr>
        <p:txBody>
          <a:bodyPr wrap="square">
            <a:spAutoFit/>
          </a:bodyPr>
          <a:lstStyle/>
          <a:p>
            <a:pPr algn="ctr"/>
            <a:r>
              <a:rPr lang="fr-FR" sz="2800" b="1" i="1" dirty="0"/>
              <a:t>La culture à domicile</a:t>
            </a:r>
            <a:r>
              <a:rPr lang="fr-FR" i="1" dirty="0"/>
              <a:t> : </a:t>
            </a:r>
          </a:p>
          <a:p>
            <a:pPr algn="ctr"/>
            <a:r>
              <a:rPr lang="fr-FR" sz="2000" i="1" dirty="0"/>
              <a:t>Découvrir les visites virtuelles de musées (Louvre, Prado, …)</a:t>
            </a:r>
          </a:p>
        </p:txBody>
      </p:sp>
      <p:sp>
        <p:nvSpPr>
          <p:cNvPr id="9" name="ZoneTexte 8">
            <a:extLst>
              <a:ext uri="{FF2B5EF4-FFF2-40B4-BE49-F238E27FC236}">
                <a16:creationId xmlns:a16="http://schemas.microsoft.com/office/drawing/2014/main" id="{E957ADCD-7475-3451-C88C-B1132F5D8D62}"/>
              </a:ext>
            </a:extLst>
          </p:cNvPr>
          <p:cNvSpPr txBox="1"/>
          <p:nvPr/>
        </p:nvSpPr>
        <p:spPr>
          <a:xfrm>
            <a:off x="1435288" y="1653634"/>
            <a:ext cx="6174432" cy="369332"/>
          </a:xfrm>
          <a:prstGeom prst="rect">
            <a:avLst/>
          </a:prstGeom>
          <a:noFill/>
        </p:spPr>
        <p:txBody>
          <a:bodyPr wrap="square">
            <a:spAutoFit/>
          </a:bodyPr>
          <a:lstStyle/>
          <a:p>
            <a:pPr algn="ctr"/>
            <a:r>
              <a:rPr lang="fr-FR" dirty="0">
                <a:hlinkClick r:id="rId2"/>
              </a:rPr>
              <a:t>Visites en ligne - Profitez du Louvre depuis chez vous !</a:t>
            </a:r>
            <a:endParaRPr lang="fr-FR" dirty="0"/>
          </a:p>
        </p:txBody>
      </p:sp>
      <p:pic>
        <p:nvPicPr>
          <p:cNvPr id="11" name="Image 10">
            <a:extLst>
              <a:ext uri="{FF2B5EF4-FFF2-40B4-BE49-F238E27FC236}">
                <a16:creationId xmlns:a16="http://schemas.microsoft.com/office/drawing/2014/main" id="{31E4A968-60B4-A4F1-ED78-E4C122C2EF9F}"/>
              </a:ext>
            </a:extLst>
          </p:cNvPr>
          <p:cNvPicPr>
            <a:picLocks noChangeAspect="1"/>
          </p:cNvPicPr>
          <p:nvPr/>
        </p:nvPicPr>
        <p:blipFill>
          <a:blip r:embed="rId3"/>
          <a:stretch>
            <a:fillRect/>
          </a:stretch>
        </p:blipFill>
        <p:spPr>
          <a:xfrm>
            <a:off x="0" y="2105870"/>
            <a:ext cx="9144000" cy="3038231"/>
          </a:xfrm>
          <a:prstGeom prst="rect">
            <a:avLst/>
          </a:prstGeom>
        </p:spPr>
      </p:pic>
    </p:spTree>
    <p:extLst>
      <p:ext uri="{BB962C8B-B14F-4D97-AF65-F5344CB8AC3E}">
        <p14:creationId xmlns:p14="http://schemas.microsoft.com/office/powerpoint/2010/main" val="290153624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pied de page 3">
            <a:extLst>
              <a:ext uri="{FF2B5EF4-FFF2-40B4-BE49-F238E27FC236}">
                <a16:creationId xmlns:a16="http://schemas.microsoft.com/office/drawing/2014/main" id="{A2C003B8-FDC2-FB6D-5807-E0D334137478}"/>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98D22EF7-4E59-DEFE-200B-746BDF86EC77}"/>
              </a:ext>
            </a:extLst>
          </p:cNvPr>
          <p:cNvSpPr>
            <a:spLocks noGrp="1"/>
          </p:cNvSpPr>
          <p:nvPr>
            <p:ph type="sldNum" sz="quarter" idx="12"/>
          </p:nvPr>
        </p:nvSpPr>
        <p:spPr/>
        <p:txBody>
          <a:bodyPr/>
          <a:lstStyle/>
          <a:p>
            <a:fld id="{108582E2-60D7-40E7-AECB-CED9E7320F8D}" type="slidenum">
              <a:rPr lang="fr-FR" smtClean="0"/>
              <a:pPr/>
              <a:t>76</a:t>
            </a:fld>
            <a:endParaRPr lang="fr-FR"/>
          </a:p>
        </p:txBody>
      </p:sp>
      <p:pic>
        <p:nvPicPr>
          <p:cNvPr id="7" name="Image 6">
            <a:extLst>
              <a:ext uri="{FF2B5EF4-FFF2-40B4-BE49-F238E27FC236}">
                <a16:creationId xmlns:a16="http://schemas.microsoft.com/office/drawing/2014/main" id="{B127BF03-A151-AB6B-01E5-F6665D278C8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4807788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77A783-CBAB-5E37-24DD-EC8062AE753E}"/>
            </a:ext>
          </a:extLst>
        </p:cNvPr>
        <p:cNvGrpSpPr/>
        <p:nvPr/>
      </p:nvGrpSpPr>
      <p:grpSpPr>
        <a:xfrm>
          <a:off x="0" y="0"/>
          <a:ext cx="0" cy="0"/>
          <a:chOff x="0" y="0"/>
          <a:chExt cx="0" cy="0"/>
        </a:xfrm>
      </p:grpSpPr>
      <p:pic>
        <p:nvPicPr>
          <p:cNvPr id="9" name="Image 8" descr="Une image contenant Graphique, graphisme, clipart, Caractère coloré&#10;&#10;Le contenu généré par l’IA peut être incorrect.">
            <a:extLst>
              <a:ext uri="{FF2B5EF4-FFF2-40B4-BE49-F238E27FC236}">
                <a16:creationId xmlns:a16="http://schemas.microsoft.com/office/drawing/2014/main" id="{F88180E9-53F1-3B4B-ED54-1F823FE7D492}"/>
              </a:ext>
            </a:extLst>
          </p:cNvPr>
          <p:cNvPicPr>
            <a:picLocks noChangeAspect="1"/>
          </p:cNvPicPr>
          <p:nvPr/>
        </p:nvPicPr>
        <p:blipFill>
          <a:blip r:embed="rId2"/>
          <a:stretch>
            <a:fillRect/>
          </a:stretch>
        </p:blipFill>
        <p:spPr>
          <a:xfrm>
            <a:off x="323528" y="-15992"/>
            <a:ext cx="8209343" cy="4941168"/>
          </a:xfrm>
          <a:prstGeom prst="rect">
            <a:avLst/>
          </a:prstGeom>
        </p:spPr>
      </p:pic>
      <p:sp>
        <p:nvSpPr>
          <p:cNvPr id="4" name="Espace réservé du pied de page 3">
            <a:extLst>
              <a:ext uri="{FF2B5EF4-FFF2-40B4-BE49-F238E27FC236}">
                <a16:creationId xmlns:a16="http://schemas.microsoft.com/office/drawing/2014/main" id="{68A1CD83-FF30-A88C-0BD8-8CA0A7314B12}"/>
              </a:ext>
            </a:extLst>
          </p:cNvPr>
          <p:cNvSpPr>
            <a:spLocks noGrp="1"/>
          </p:cNvSpPr>
          <p:nvPr>
            <p:ph type="ftr" sz="quarter" idx="11"/>
          </p:nvPr>
        </p:nvSpPr>
        <p:spPr/>
        <p:txBody>
          <a:bodyPr/>
          <a:lstStyle/>
          <a:p>
            <a:r>
              <a:rPr lang="fr-FR"/>
              <a:t>Club Pédestre Ecureuil de Châtelet</a:t>
            </a:r>
          </a:p>
        </p:txBody>
      </p:sp>
      <p:sp>
        <p:nvSpPr>
          <p:cNvPr id="5" name="Espace réservé du numéro de diapositive 4">
            <a:extLst>
              <a:ext uri="{FF2B5EF4-FFF2-40B4-BE49-F238E27FC236}">
                <a16:creationId xmlns:a16="http://schemas.microsoft.com/office/drawing/2014/main" id="{9946D09E-74A3-6E0F-2D6F-9ABE592AC985}"/>
              </a:ext>
            </a:extLst>
          </p:cNvPr>
          <p:cNvSpPr>
            <a:spLocks noGrp="1"/>
          </p:cNvSpPr>
          <p:nvPr>
            <p:ph type="sldNum" sz="quarter" idx="12"/>
          </p:nvPr>
        </p:nvSpPr>
        <p:spPr/>
        <p:txBody>
          <a:bodyPr/>
          <a:lstStyle/>
          <a:p>
            <a:fld id="{108582E2-60D7-40E7-AECB-CED9E7320F8D}" type="slidenum">
              <a:rPr lang="fr-FR" smtClean="0"/>
              <a:pPr/>
              <a:t>77</a:t>
            </a:fld>
            <a:endParaRPr lang="fr-FR"/>
          </a:p>
        </p:txBody>
      </p:sp>
      <p:sp>
        <p:nvSpPr>
          <p:cNvPr id="7" name="ZoneTexte 6">
            <a:extLst>
              <a:ext uri="{FF2B5EF4-FFF2-40B4-BE49-F238E27FC236}">
                <a16:creationId xmlns:a16="http://schemas.microsoft.com/office/drawing/2014/main" id="{DECD544B-167D-AC9E-0391-5A8C425CCFEA}"/>
              </a:ext>
            </a:extLst>
          </p:cNvPr>
          <p:cNvSpPr txBox="1"/>
          <p:nvPr/>
        </p:nvSpPr>
        <p:spPr>
          <a:xfrm>
            <a:off x="957834" y="4797152"/>
            <a:ext cx="7228332" cy="1107996"/>
          </a:xfrm>
          <a:prstGeom prst="rect">
            <a:avLst/>
          </a:prstGeom>
          <a:noFill/>
        </p:spPr>
        <p:txBody>
          <a:bodyPr wrap="square">
            <a:spAutoFit/>
          </a:bodyPr>
          <a:lstStyle/>
          <a:p>
            <a:pPr algn="ctr"/>
            <a:r>
              <a:rPr lang="fr-FR" sz="3300" b="1" i="1" dirty="0"/>
              <a:t>Merci à tous pour votre participation et votre bienveillance. </a:t>
            </a:r>
          </a:p>
        </p:txBody>
      </p:sp>
    </p:spTree>
    <p:extLst>
      <p:ext uri="{BB962C8B-B14F-4D97-AF65-F5344CB8AC3E}">
        <p14:creationId xmlns:p14="http://schemas.microsoft.com/office/powerpoint/2010/main" val="4183068688"/>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9924D1ECC420D47A2456556BC94F7370400BDF4491DEA4973499845289601F88B9F" ma:contentTypeVersion="55" ma:contentTypeDescription="Create a new document." ma:contentTypeScope="" ma:versionID="41eb558a2b826e6e4f9defd990175bec">
  <xsd:schema xmlns:xsd="http://www.w3.org/2001/XMLSchema" xmlns:xs="http://www.w3.org/2001/XMLSchema" xmlns:p="http://schemas.microsoft.com/office/2006/metadata/properties" xmlns:ns2="6d93d202-47fc-4405-873a-cab67cc5f1b2" xmlns:ns3="64acb2c5-0a2b-4bda-bd34-58e36cbb80d2" targetNamespace="http://schemas.microsoft.com/office/2006/metadata/properties" ma:root="true" ma:fieldsID="19deea0185cf7bc57eee9b90b1ba2ace" ns2:_="" ns3:_="">
    <xsd:import namespace="6d93d202-47fc-4405-873a-cab67cc5f1b2"/>
    <xsd:import namespace="64acb2c5-0a2b-4bda-bd34-58e36cbb80d2"/>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element ref="ns3:Description0" minOccurs="0"/>
                <xsd:element ref="ns3:Compone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93d202-47fc-4405-873a-cab67cc5f1b2"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0:00:00Z"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dc79c007-7f28-4db9-9ba1-525d19a3279b}"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80C6DD30-196A-4C6B-B1BF-A43F3B8ACD4F}" ma:internalName="CSXSubmissionMarket" ma:readOnly="false" ma:showField="MarketName" ma:web="6d93d202-47fc-4405-873a-cab67cc5f1b2">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bb16b974-ed24-4278-8820-8e232d38904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7E2D4CA2-442A-4FDA-AA57-71B8C7B2C53C}" ma:internalName="InProjectListLookup" ma:readOnly="true" ma:showField="InProjectList"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fd9a49dc-3dbf-4047-b62d-1d587abe7b40}"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7E2D4CA2-442A-4FDA-AA57-71B8C7B2C53C}" ma:internalName="LastCompleteVersionLookup" ma:readOnly="true" ma:showField="LastCompleteVersion"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7E2D4CA2-442A-4FDA-AA57-71B8C7B2C53C}" ma:internalName="LastPreviewErrorLookup" ma:readOnly="true" ma:showField="LastPreviewError"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7E2D4CA2-442A-4FDA-AA57-71B8C7B2C53C}" ma:internalName="LastPreviewResultLookup" ma:readOnly="true" ma:showField="LastPreviewResult"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7E2D4CA2-442A-4FDA-AA57-71B8C7B2C53C}" ma:internalName="LastPreviewAttemptDateLookup" ma:readOnly="true" ma:showField="LastPreviewAttemptDate"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7E2D4CA2-442A-4FDA-AA57-71B8C7B2C53C}" ma:internalName="LastPreviewedByLookup" ma:readOnly="true" ma:showField="LastPreviewedBy"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7E2D4CA2-442A-4FDA-AA57-71B8C7B2C53C}" ma:internalName="LastPreviewTimeLookup" ma:readOnly="true" ma:showField="LastPreviewTime"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7E2D4CA2-442A-4FDA-AA57-71B8C7B2C53C}" ma:internalName="LastPreviewVersionLookup" ma:readOnly="true" ma:showField="LastPreviewVersion"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7E2D4CA2-442A-4FDA-AA57-71B8C7B2C53C}" ma:internalName="LastPublishErrorLookup" ma:readOnly="true" ma:showField="LastPublishError"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7E2D4CA2-442A-4FDA-AA57-71B8C7B2C53C}" ma:internalName="LastPublishResultLookup" ma:readOnly="true" ma:showField="LastPublishResult"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7E2D4CA2-442A-4FDA-AA57-71B8C7B2C53C}" ma:internalName="LastPublishAttemptDateLookup" ma:readOnly="true" ma:showField="LastPublishAttemptDate"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7E2D4CA2-442A-4FDA-AA57-71B8C7B2C53C}" ma:internalName="LastPublishedByLookup" ma:readOnly="true" ma:showField="LastPublishedBy"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7E2D4CA2-442A-4FDA-AA57-71B8C7B2C53C}" ma:internalName="LastPublishTimeLookup" ma:readOnly="true" ma:showField="LastPublishTime"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7E2D4CA2-442A-4FDA-AA57-71B8C7B2C53C}" ma:internalName="LastPublishVersionLookup" ma:readOnly="true" ma:showField="LastPublishVersion"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4CDE398E-75A7-4993-8C61-2BFD31F64754}" ma:internalName="LocLastLocAttemptVersionLookup" ma:readOnly="false" ma:showField="LastLocAttemptVersion" ma:web="6d93d202-47fc-4405-873a-cab67cc5f1b2">
      <xsd:simpleType>
        <xsd:restriction base="dms:Lookup"/>
      </xsd:simpleType>
    </xsd:element>
    <xsd:element name="LocLastLocAttemptVersionTypeLookup" ma:index="72" nillable="true" ma:displayName="Loc Last Loc Attempt Version Type" ma:default="" ma:list="{4CDE398E-75A7-4993-8C61-2BFD31F64754}" ma:internalName="LocLastLocAttemptVersionTypeLookup" ma:readOnly="true" ma:showField="LastLocAttemptVersionType" ma:web="6d93d202-47fc-4405-873a-cab67cc5f1b2">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4CDE398E-75A7-4993-8C61-2BFD31F64754}" ma:internalName="LocNewPublishedVersionLookup" ma:readOnly="true" ma:showField="NewPublishedVersion" ma:web="6d93d202-47fc-4405-873a-cab67cc5f1b2">
      <xsd:simpleType>
        <xsd:restriction base="dms:Lookup"/>
      </xsd:simpleType>
    </xsd:element>
    <xsd:element name="LocOverallHandbackStatusLookup" ma:index="76" nillable="true" ma:displayName="Loc Overall Handback Status" ma:default="" ma:list="{4CDE398E-75A7-4993-8C61-2BFD31F64754}" ma:internalName="LocOverallHandbackStatusLookup" ma:readOnly="true" ma:showField="OverallHandbackStatus" ma:web="6d93d202-47fc-4405-873a-cab67cc5f1b2">
      <xsd:simpleType>
        <xsd:restriction base="dms:Lookup"/>
      </xsd:simpleType>
    </xsd:element>
    <xsd:element name="LocOverallLocStatusLookup" ma:index="77" nillable="true" ma:displayName="Loc Overall Localize Status" ma:default="" ma:list="{4CDE398E-75A7-4993-8C61-2BFD31F64754}" ma:internalName="LocOverallLocStatusLookup" ma:readOnly="true" ma:showField="OverallLocStatus" ma:web="6d93d202-47fc-4405-873a-cab67cc5f1b2">
      <xsd:simpleType>
        <xsd:restriction base="dms:Lookup"/>
      </xsd:simpleType>
    </xsd:element>
    <xsd:element name="LocOverallPreviewStatusLookup" ma:index="78" nillable="true" ma:displayName="Loc Overall Preview Status" ma:default="" ma:list="{4CDE398E-75A7-4993-8C61-2BFD31F64754}" ma:internalName="LocOverallPreviewStatusLookup" ma:readOnly="true" ma:showField="OverallPreviewStatus" ma:web="6d93d202-47fc-4405-873a-cab67cc5f1b2">
      <xsd:simpleType>
        <xsd:restriction base="dms:Lookup"/>
      </xsd:simpleType>
    </xsd:element>
    <xsd:element name="LocOverallPublishStatusLookup" ma:index="79" nillable="true" ma:displayName="Loc Overall Publish Status" ma:default="" ma:list="{4CDE398E-75A7-4993-8C61-2BFD31F64754}" ma:internalName="LocOverallPublishStatusLookup" ma:readOnly="true" ma:showField="OverallPublishStatus" ma:web="6d93d202-47fc-4405-873a-cab67cc5f1b2">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4CDE398E-75A7-4993-8C61-2BFD31F64754}" ma:internalName="LocProcessedForHandoffsLookup" ma:readOnly="true" ma:showField="ProcessedForHandoffs" ma:web="6d93d202-47fc-4405-873a-cab67cc5f1b2">
      <xsd:simpleType>
        <xsd:restriction base="dms:Lookup"/>
      </xsd:simpleType>
    </xsd:element>
    <xsd:element name="LocProcessedForMarketsLookup" ma:index="82" nillable="true" ma:displayName="Loc Processed For Markets" ma:default="" ma:list="{4CDE398E-75A7-4993-8C61-2BFD31F64754}" ma:internalName="LocProcessedForMarketsLookup" ma:readOnly="true" ma:showField="ProcessedForMarkets" ma:web="6d93d202-47fc-4405-873a-cab67cc5f1b2">
      <xsd:simpleType>
        <xsd:restriction base="dms:Lookup"/>
      </xsd:simpleType>
    </xsd:element>
    <xsd:element name="LocPublishedDependentAssetsLookup" ma:index="83" nillable="true" ma:displayName="Loc Published Dependent Assets" ma:default="" ma:list="{4CDE398E-75A7-4993-8C61-2BFD31F64754}" ma:internalName="LocPublishedDependentAssetsLookup" ma:readOnly="true" ma:showField="PublishedDependentAssets" ma:web="6d93d202-47fc-4405-873a-cab67cc5f1b2">
      <xsd:simpleType>
        <xsd:restriction base="dms:Lookup"/>
      </xsd:simpleType>
    </xsd:element>
    <xsd:element name="LocPublishedLinkedAssetsLookup" ma:index="84" nillable="true" ma:displayName="Loc Published Linked Assets" ma:default="" ma:list="{4CDE398E-75A7-4993-8C61-2BFD31F64754}" ma:internalName="LocPublishedLinkedAssetsLookup" ma:readOnly="true" ma:showField="PublishedLinkedAssets" ma:web="6d93d202-47fc-4405-873a-cab67cc5f1b2">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db560eb5-700a-4f94-8fda-b57de4261f12}"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80C6DD30-196A-4C6B-B1BF-A43F3B8ACD4F}" ma:internalName="Markets" ma:readOnly="false" ma:showField="MarketName"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7E2D4CA2-442A-4FDA-AA57-71B8C7B2C53C}" ma:internalName="NumOfRatingsLookup" ma:readOnly="true" ma:showField="NumOfRatings"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7E2D4CA2-442A-4FDA-AA57-71B8C7B2C53C}" ma:internalName="PublishStatusLookup" ma:readOnly="false" ma:showField="PublishStatus"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6e3f7319-fb8f-4449-8902-000ab73a8566}"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11d213f5-ec09-44b6-a8be-9da225be7a8d}" ma:internalName="TaxCatchAll" ma:showField="CatchAllData"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11d213f5-ec09-44b6-a8be-9da225be7a8d}" ma:internalName="TaxCatchAllLabel" ma:readOnly="true" ma:showField="CatchAllDataLabel" ma:web="6d93d202-47fc-4405-873a-cab67cc5f1b2">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4acb2c5-0a2b-4bda-bd34-58e36cbb80d2" elementFormDefault="qualified">
    <xsd:import namespace="http://schemas.microsoft.com/office/2006/documentManagement/types"/>
    <xsd:import namespace="http://schemas.microsoft.com/office/infopath/2007/PartnerControls"/>
    <xsd:element name="Description0" ma:index="134" nillable="true" ma:displayName="Description" ma:internalName="Description0">
      <xsd:simpleType>
        <xsd:restriction base="dms:Note"/>
      </xsd:simpleType>
    </xsd:element>
    <xsd:element name="Component" ma:index="135" nillable="true" ma:displayName="Component" ma:internalName="Component">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cquiredFrom xmlns="6d93d202-47fc-4405-873a-cab67cc5f1b2" xsi:nil="true"/>
    <IsSearchable xmlns="6d93d202-47fc-4405-873a-cab67cc5f1b2">true</IsSearchable>
    <EditorialStatus xmlns="6d93d202-47fc-4405-873a-cab67cc5f1b2">Complete</EditorialStatus>
    <OriginAsset xmlns="6d93d202-47fc-4405-873a-cab67cc5f1b2" xsi:nil="true"/>
    <ThumbnailAssetId xmlns="6d93d202-47fc-4405-873a-cab67cc5f1b2" xsi:nil="true"/>
    <TrustLevel xmlns="6d93d202-47fc-4405-873a-cab67cc5f1b2">3 Community New</TrustLevel>
    <MarketSpecific xmlns="6d93d202-47fc-4405-873a-cab67cc5f1b2">true</MarketSpecific>
    <TPNamespace xmlns="6d93d202-47fc-4405-873a-cab67cc5f1b2" xsi:nil="true"/>
    <DirectSourceMarket xmlns="6d93d202-47fc-4405-873a-cab67cc5f1b2">english</DirectSourceMarket>
    <MachineTranslated xmlns="6d93d202-47fc-4405-873a-cab67cc5f1b2">false</MachineTranslated>
    <PlannedPubDate xmlns="6d93d202-47fc-4405-873a-cab67cc5f1b2" xsi:nil="true"/>
    <SubmitterId xmlns="6d93d202-47fc-4405-873a-cab67cc5f1b2">9c60ae39-ee33-43c2-b863-454968d0f2cc</SubmitterId>
    <Downloads xmlns="6d93d202-47fc-4405-873a-cab67cc5f1b2">0</Downloads>
    <OriginalSourceMarket xmlns="6d93d202-47fc-4405-873a-cab67cc5f1b2">english</OriginalSourceMarket>
    <PublishTargets xmlns="6d93d202-47fc-4405-873a-cab67cc5f1b2">OfficeOnline</PublishTargets>
    <ArtSampleDocs xmlns="6d93d202-47fc-4405-873a-cab67cc5f1b2" xsi:nil="true"/>
    <ApprovalLog xmlns="6d93d202-47fc-4405-873a-cab67cc5f1b2" xsi:nil="true"/>
    <ApprovalStatus xmlns="6d93d202-47fc-4405-873a-cab67cc5f1b2">InProgress</ApprovalStatus>
    <TPComponent xmlns="6d93d202-47fc-4405-873a-cab67cc5f1b2">PPTFiles</TPComponent>
    <EditorialTags xmlns="6d93d202-47fc-4405-873a-cab67cc5f1b2" xsi:nil="true"/>
    <TPExecutable xmlns="6d93d202-47fc-4405-873a-cab67cc5f1b2" xsi:nil="true"/>
    <LastHandOff xmlns="6d93d202-47fc-4405-873a-cab67cc5f1b2" xsi:nil="true"/>
    <BusinessGroup xmlns="6d93d202-47fc-4405-873a-cab67cc5f1b2" xsi:nil="true"/>
    <TPAppVersion xmlns="6d93d202-47fc-4405-873a-cab67cc5f1b2">12</TPAppVersion>
    <VoteCount xmlns="6d93d202-47fc-4405-873a-cab67cc5f1b2" xsi:nil="true"/>
    <APAuthor xmlns="6d93d202-47fc-4405-873a-cab67cc5f1b2">
      <UserInfo>
        <DisplayName>_o14migrate</DisplayName>
        <AccountId>266</AccountId>
        <AccountType/>
      </UserInfo>
    </APAuthor>
    <TPCommandLine xmlns="6d93d202-47fc-4405-873a-cab67cc5f1b2">{PP} /n {FilePath}</TPCommandLine>
    <UACurrentWords xmlns="6d93d202-47fc-4405-873a-cab67cc5f1b2" xsi:nil="true"/>
    <AssetId xmlns="6d93d202-47fc-4405-873a-cab67cc5f1b2">TP030007258</AssetId>
    <Manager xmlns="6d93d202-47fc-4405-873a-cab67cc5f1b2" xsi:nil="true"/>
    <NumericId xmlns="6d93d202-47fc-4405-873a-cab67cc5f1b2">-1</NumericId>
    <Component xmlns="64acb2c5-0a2b-4bda-bd34-58e36cbb80d2" xsi:nil="true"/>
    <HandoffToMSDN xmlns="6d93d202-47fc-4405-873a-cab67cc5f1b2" xsi:nil="true"/>
    <Markets xmlns="6d93d202-47fc-4405-873a-cab67cc5f1b2">
      <Value>2</Value>
    </Markets>
    <UALocComments xmlns="6d93d202-47fc-4405-873a-cab67cc5f1b2" xsi:nil="true"/>
    <UALocRecommendation xmlns="6d93d202-47fc-4405-873a-cab67cc5f1b2">Localize</UALocRecommendation>
    <AssetStart xmlns="6d93d202-47fc-4405-873a-cab67cc5f1b2">2010-04-16T13:48:52+00:00</AssetStart>
    <CrawlForDependencies xmlns="6d93d202-47fc-4405-873a-cab67cc5f1b2">false</CrawlForDependencies>
    <LastModifiedDateTime xmlns="6d93d202-47fc-4405-873a-cab67cc5f1b2" xsi:nil="true"/>
    <LastPublishResultLookup xmlns="6d93d202-47fc-4405-873a-cab67cc5f1b2" xsi:nil="true"/>
    <PublishStatusLookup xmlns="6d93d202-47fc-4405-873a-cab67cc5f1b2">
      <Value>327699</Value>
      <Value>503339</Value>
    </PublishStatusLookup>
    <AverageRating xmlns="6d93d202-47fc-4405-873a-cab67cc5f1b2" xsi:nil="true"/>
    <CSXUpdate xmlns="6d93d202-47fc-4405-873a-cab67cc5f1b2">false</CSXUpdate>
    <UAProjectedTotalWords xmlns="6d93d202-47fc-4405-873a-cab67cc5f1b2" xsi:nil="true"/>
    <AssetExpire xmlns="6d93d202-47fc-4405-873a-cab67cc5f1b2">2100-01-01T00:00:00+00:00</AssetExpire>
    <AssetType xmlns="6d93d202-47fc-4405-873a-cab67cc5f1b2">TP</AssetType>
    <IntlLangReviewDate xmlns="6d93d202-47fc-4405-873a-cab67cc5f1b2" xsi:nil="true"/>
    <TPFriendlyName xmlns="6d93d202-47fc-4405-873a-cab67cc5f1b2">Thème design - Internet numérique</TPFriendlyName>
    <IntlLangReview xmlns="6d93d202-47fc-4405-873a-cab67cc5f1b2" xsi:nil="true"/>
    <OOCacheId xmlns="6d93d202-47fc-4405-873a-cab67cc5f1b2" xsi:nil="true"/>
    <PolicheckWords xmlns="6d93d202-47fc-4405-873a-cab67cc5f1b2" xsi:nil="true"/>
    <TemplateStatus xmlns="6d93d202-47fc-4405-873a-cab67cc5f1b2">Complete</TemplateStatus>
    <CSXSubmissionMarket xmlns="6d93d202-47fc-4405-873a-cab67cc5f1b2" xsi:nil="true"/>
    <FriendlyTitle xmlns="6d93d202-47fc-4405-873a-cab67cc5f1b2" xsi:nil="true"/>
    <TPLaunchHelpLinkType xmlns="6d93d202-47fc-4405-873a-cab67cc5f1b2" xsi:nil="true"/>
    <Providers xmlns="6d93d202-47fc-4405-873a-cab67cc5f1b2" xsi:nil="true"/>
    <SourceTitle xmlns="6d93d202-47fc-4405-873a-cab67cc5f1b2">Thème design - Internet numérique</SourceTitle>
    <TemplateTemplateType xmlns="6d93d202-47fc-4405-873a-cab67cc5f1b2">PowerPoint 12 Default</TemplateTemplateType>
    <TimesCloned xmlns="6d93d202-47fc-4405-873a-cab67cc5f1b2" xsi:nil="true"/>
    <ClipArtFilename xmlns="6d93d202-47fc-4405-873a-cab67cc5f1b2" xsi:nil="true"/>
    <APDescription xmlns="6d93d202-47fc-4405-873a-cab67cc5f1b2" xsi:nil="true"/>
    <TPApplication xmlns="6d93d202-47fc-4405-873a-cab67cc5f1b2">PowerPoint</TPApplication>
    <CSXHash xmlns="6d93d202-47fc-4405-873a-cab67cc5f1b2">uuEajATAg7HSFQypJCSrn1DXl+o=</CSXHash>
    <PrimaryImageGen xmlns="6d93d202-47fc-4405-873a-cab67cc5f1b2">true</PrimaryImageGen>
    <ContentItem xmlns="6d93d202-47fc-4405-873a-cab67cc5f1b2" xsi:nil="true"/>
    <IsDeleted xmlns="6d93d202-47fc-4405-873a-cab67cc5f1b2">false</IsDeleted>
    <ShowIn xmlns="6d93d202-47fc-4405-873a-cab67cc5f1b2">Show everywhere</ShowIn>
    <BugNumber xmlns="6d93d202-47fc-4405-873a-cab67cc5f1b2" xsi:nil="true"/>
    <LegacyData xmlns="6d93d202-47fc-4405-873a-cab67cc5f1b2">ListingID:;Manager:;BuildStatus:Publish Passed;MockupPath:</LegacyData>
    <TPLaunchHelpLink xmlns="6d93d202-47fc-4405-873a-cab67cc5f1b2" xsi:nil="true"/>
    <Milestone xmlns="6d93d202-47fc-4405-873a-cab67cc5f1b2" xsi:nil="true"/>
    <UANotes xmlns="6d93d202-47fc-4405-873a-cab67cc5f1b2" xsi:nil="true"/>
    <Description0 xmlns="64acb2c5-0a2b-4bda-bd34-58e36cbb80d2" xsi:nil="true"/>
    <IntlLangReviewer xmlns="6d93d202-47fc-4405-873a-cab67cc5f1b2" xsi:nil="true"/>
    <IntlLocPriority xmlns="6d93d202-47fc-4405-873a-cab67cc5f1b2" xsi:nil="true"/>
    <OpenTemplate xmlns="6d93d202-47fc-4405-873a-cab67cc5f1b2">true</OpenTemplate>
    <Provider xmlns="6d93d202-47fc-4405-873a-cab67cc5f1b2" xsi:nil="true"/>
    <CSXSubmissionDate xmlns="6d93d202-47fc-4405-873a-cab67cc5f1b2">2009-10-10T07:00:00+00:00</CSXSubmissionDate>
    <TPClientViewer xmlns="6d93d202-47fc-4405-873a-cab67cc5f1b2" xsi:nil="true"/>
    <DSATActionTaken xmlns="6d93d202-47fc-4405-873a-cab67cc5f1b2" xsi:nil="true"/>
    <APEditor xmlns="6d93d202-47fc-4405-873a-cab67cc5f1b2">
      <UserInfo>
        <DisplayName>_o14migrate</DisplayName>
        <AccountId>266</AccountId>
        <AccountType/>
      </UserInfo>
    </APEditor>
    <TPInstallLocation xmlns="6d93d202-47fc-4405-873a-cab67cc5f1b2">{My Templates}</TPInstallLocation>
    <OutputCachingOn xmlns="6d93d202-47fc-4405-873a-cab67cc5f1b2">false</OutputCachingOn>
    <ParentAssetId xmlns="6d93d202-47fc-4405-873a-cab67cc5f1b2" xsi:nil="true"/>
    <LocManualTestRequired xmlns="6d93d202-47fc-4405-873a-cab67cc5f1b2">false</LocManualTestRequired>
    <LocalizationTagsTaxHTField0 xmlns="6d93d202-47fc-4405-873a-cab67cc5f1b2">
      <Terms xmlns="http://schemas.microsoft.com/office/infopath/2007/PartnerControls"/>
    </LocalizationTagsTaxHTField0>
    <CampaignTagsTaxHTField0 xmlns="6d93d202-47fc-4405-873a-cab67cc5f1b2">
      <Terms xmlns="http://schemas.microsoft.com/office/infopath/2007/PartnerControls"/>
    </CampaignTagsTaxHTField0>
    <LocLastLocAttemptVersionLookup xmlns="6d93d202-47fc-4405-873a-cab67cc5f1b2">170158</LocLastLocAttemptVersionLookup>
    <InternalTagsTaxHTField0 xmlns="6d93d202-47fc-4405-873a-cab67cc5f1b2">
      <Terms xmlns="http://schemas.microsoft.com/office/infopath/2007/PartnerControls"/>
    </InternalTagsTaxHTField0>
    <LocRecommendedHandoff xmlns="6d93d202-47fc-4405-873a-cab67cc5f1b2" xsi:nil="true"/>
    <BlockPublish xmlns="6d93d202-47fc-4405-873a-cab67cc5f1b2">false</BlockPublish>
    <LocComments xmlns="6d93d202-47fc-4405-873a-cab67cc5f1b2" xsi:nil="true"/>
    <TaxCatchAll xmlns="6d93d202-47fc-4405-873a-cab67cc5f1b2"/>
    <OriginalRelease xmlns="6d93d202-47fc-4405-873a-cab67cc5f1b2">14</OriginalRelease>
    <RecommendationsModifier xmlns="6d93d202-47fc-4405-873a-cab67cc5f1b2" xsi:nil="true"/>
    <ScenarioTagsTaxHTField0 xmlns="6d93d202-47fc-4405-873a-cab67cc5f1b2">
      <Terms xmlns="http://schemas.microsoft.com/office/infopath/2007/PartnerControls"/>
    </ScenarioTagsTaxHTField0>
    <FeatureTagsTaxHTField0 xmlns="6d93d202-47fc-4405-873a-cab67cc5f1b2">
      <Terms xmlns="http://schemas.microsoft.com/office/infopath/2007/PartnerControls"/>
    </FeatureTagsTaxHTField0>
    <LocMarketGroupTiers2 xmlns="6d93d202-47fc-4405-873a-cab67cc5f1b2" xsi:nil="true"/>
  </documentManagement>
</p:properties>
</file>

<file path=customXml/itemProps1.xml><?xml version="1.0" encoding="utf-8"?>
<ds:datastoreItem xmlns:ds="http://schemas.openxmlformats.org/officeDocument/2006/customXml" ds:itemID="{B4FD0025-B240-4854-891C-BA58ACC09C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93d202-47fc-4405-873a-cab67cc5f1b2"/>
    <ds:schemaRef ds:uri="64acb2c5-0a2b-4bda-bd34-58e36cbb80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CDF1A0C-CFBC-43C4-B66C-6A39D34967F7}">
  <ds:schemaRefs>
    <ds:schemaRef ds:uri="http://schemas.microsoft.com/sharepoint/v3/contenttype/forms"/>
  </ds:schemaRefs>
</ds:datastoreItem>
</file>

<file path=customXml/itemProps3.xml><?xml version="1.0" encoding="utf-8"?>
<ds:datastoreItem xmlns:ds="http://schemas.openxmlformats.org/officeDocument/2006/customXml" ds:itemID="{0FD25C35-DB16-4838-98EB-2166CA420D3C}">
  <ds:schemaRefs>
    <ds:schemaRef ds:uri="http://schemas.microsoft.com/office/2006/metadata/properties"/>
    <ds:schemaRef ds:uri="http://schemas.microsoft.com/office/infopath/2007/PartnerControls"/>
    <ds:schemaRef ds:uri="6d93d202-47fc-4405-873a-cab67cc5f1b2"/>
    <ds:schemaRef ds:uri="64acb2c5-0a2b-4bda-bd34-58e36cbb80d2"/>
  </ds:schemaRefs>
</ds:datastoreItem>
</file>

<file path=docProps/app.xml><?xml version="1.0" encoding="utf-8"?>
<Properties xmlns="http://schemas.openxmlformats.org/officeDocument/2006/extended-properties" xmlns:vt="http://schemas.openxmlformats.org/officeDocument/2006/docPropsVTypes">
  <Template/>
  <TotalTime>1512</TotalTime>
  <Words>1737</Words>
  <Application>Microsoft Office PowerPoint</Application>
  <PresentationFormat>Affichage à l'écran (4:3)</PresentationFormat>
  <Paragraphs>301</Paragraphs>
  <Slides>77</Slides>
  <Notes>1</Notes>
  <HiddenSlides>0</HiddenSlides>
  <MMClips>0</MMClips>
  <ScaleCrop>false</ScaleCrop>
  <HeadingPairs>
    <vt:vector size="6" baseType="variant">
      <vt:variant>
        <vt:lpstr>Polices utilisées</vt:lpstr>
      </vt:variant>
      <vt:variant>
        <vt:i4>15</vt:i4>
      </vt:variant>
      <vt:variant>
        <vt:lpstr>Thème</vt:lpstr>
      </vt:variant>
      <vt:variant>
        <vt:i4>1</vt:i4>
      </vt:variant>
      <vt:variant>
        <vt:lpstr>Titres des diapositives</vt:lpstr>
      </vt:variant>
      <vt:variant>
        <vt:i4>77</vt:i4>
      </vt:variant>
    </vt:vector>
  </HeadingPairs>
  <TitlesOfParts>
    <vt:vector size="93" baseType="lpstr">
      <vt:lpstr>-apple-system</vt:lpstr>
      <vt:lpstr>Aptos</vt:lpstr>
      <vt:lpstr>Arial</vt:lpstr>
      <vt:lpstr>Calibri</vt:lpstr>
      <vt:lpstr>inherit</vt:lpstr>
      <vt:lpstr>Inter</vt:lpstr>
      <vt:lpstr>math</vt:lpstr>
      <vt:lpstr>Neris</vt:lpstr>
      <vt:lpstr>Nunito</vt:lpstr>
      <vt:lpstr>Open Sans</vt:lpstr>
      <vt:lpstr>Prata</vt:lpstr>
      <vt:lpstr>Roboto</vt:lpstr>
      <vt:lpstr>Segoe UI</vt:lpstr>
      <vt:lpstr>system-ui</vt:lpstr>
      <vt:lpstr>Wingdings</vt:lpstr>
      <vt:lpstr>Thème Office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frontain manuel</dc:creator>
  <cp:lastModifiedBy>frontain manuel</cp:lastModifiedBy>
  <cp:revision>140</cp:revision>
  <dcterms:created xsi:type="dcterms:W3CDTF">2026-01-08T17:00:32Z</dcterms:created>
  <dcterms:modified xsi:type="dcterms:W3CDTF">2026-04-23T15:02:49Z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0x01010069924D1ECC420D47A2456556BC94F7370400BDF4491DEA4973499845289601F88B9F</vt:lpwstr>
  </property>
  <property fmtid="{D5CDD505-2E9C-101B-9397-08002B2CF9AE}" pid="3" name="Applications">
    <vt:lpwstr>53;#PowerPoint 12</vt:lpwstr>
  </property>
  <property fmtid="{D5CDD505-2E9C-101B-9397-08002B2CF9AE}" pid="4" name="Order">
    <vt:r8>8551400</vt:r8>
  </property>
  <property fmtid="{D5CDD505-2E9C-101B-9397-08002B2CF9AE}" pid="5" name="APTrustLevel">
    <vt:r8>3</vt:r8>
  </property>
</Properties>
</file>